
<file path=[Content_Types].xml><?xml version="1.0" encoding="utf-8"?>
<Types xmlns="http://schemas.openxmlformats.org/package/2006/content-types">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diagrams/quickStyle17.xml" ContentType="application/vnd.openxmlformats-officedocument.drawingml.diagramStyl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diagrams/colors18.xml" ContentType="application/vnd.openxmlformats-officedocument.drawingml.diagramColors+xml"/>
  <Override PartName="/ppt/diagrams/quickStyle20.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diagrams/layout20.xml" ContentType="application/vnd.openxmlformats-officedocument.drawingml.diagramLayout+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9" r:id="rId3"/>
    <p:sldId id="290" r:id="rId4"/>
    <p:sldId id="293" r:id="rId5"/>
    <p:sldId id="294" r:id="rId6"/>
    <p:sldId id="291" r:id="rId7"/>
    <p:sldId id="292" r:id="rId8"/>
    <p:sldId id="295" r:id="rId9"/>
    <p:sldId id="296" r:id="rId10"/>
    <p:sldId id="297" r:id="rId11"/>
    <p:sldId id="298" r:id="rId12"/>
    <p:sldId id="300" r:id="rId13"/>
    <p:sldId id="301" r:id="rId14"/>
    <p:sldId id="269" r:id="rId15"/>
    <p:sldId id="299" r:id="rId16"/>
    <p:sldId id="267" r:id="rId17"/>
    <p:sldId id="302" r:id="rId18"/>
    <p:sldId id="268" r:id="rId19"/>
    <p:sldId id="280" r:id="rId20"/>
    <p:sldId id="271" r:id="rId21"/>
    <p:sldId id="282" r:id="rId22"/>
    <p:sldId id="283" r:id="rId23"/>
    <p:sldId id="286" r:id="rId24"/>
    <p:sldId id="25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_rels/data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image" Target="../media/image38.png"/></Relationships>
</file>

<file path=ppt/diagrams/_rels/data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thehealthsite.com/fitness/10-natural-sources-of-vitamin-c/" TargetMode="External"/><Relationship Id="rId1" Type="http://schemas.openxmlformats.org/officeDocument/2006/relationships/hyperlink" Target="http://www.thehealthsite.com/topics/amla/"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ata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image" Target="../media/image44.png"/></Relationships>
</file>

<file path=ppt/diagrams/_rels/data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diagrams/_rels/data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ata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41.png"/></Relationships>
</file>

<file path=ppt/diagrams/_rels/data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ata19.xml.rels><?xml version="1.0" encoding="UTF-8" standalone="yes"?>
<Relationships xmlns="http://schemas.openxmlformats.org/package/2006/relationships"><Relationship Id="rId1" Type="http://schemas.openxmlformats.org/officeDocument/2006/relationships/image" Target="../media/image68.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9DCFC-4D65-4021-8F39-0F6F74D68BBA}"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FB006DA0-52B5-4948-85F2-26306DD30086}">
      <dgm:prSet phldrT="[Text]" custT="1"/>
      <dgm:spPr>
        <a:ln>
          <a:solidFill>
            <a:schemeClr val="bg1"/>
          </a:solidFill>
        </a:ln>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The most effective remedy for natural hair growth is the use of coconut milk because it is rich in iron, potassium and essential fats.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Take coconut milk from a fresh coconut and half a squeeze of lemon. Apply it on your scalp. Leave it for 4-5 hours and rinse it.</a:t>
          </a:r>
          <a:endParaRPr lang="en-US" sz="1600" dirty="0" smtClean="0"/>
        </a:p>
        <a:p>
          <a:pPr marL="0" marR="0" indent="0" algn="ctr" defTabSz="914400" eaLnBrk="1" fontAlgn="auto" latinLnBrk="0" hangingPunct="1">
            <a:lnSpc>
              <a:spcPct val="100000"/>
            </a:lnSpc>
            <a:spcBef>
              <a:spcPts val="0"/>
            </a:spcBef>
            <a:spcAft>
              <a:spcPts val="0"/>
            </a:spcAft>
            <a:buClrTx/>
            <a:buSzTx/>
            <a:buFontTx/>
            <a:buNone/>
            <a:tabLst/>
            <a:defRPr/>
          </a:pPr>
          <a:r>
            <a:rPr lang="en-US" sz="1600" b="1" i="1" dirty="0" err="1" smtClean="0">
              <a:solidFill>
                <a:srgbClr val="C00000"/>
              </a:solidFill>
            </a:rPr>
            <a:t>Cocus</a:t>
          </a:r>
          <a:r>
            <a:rPr lang="en-US" sz="1600" b="1" i="1" dirty="0" smtClean="0">
              <a:solidFill>
                <a:srgbClr val="C00000"/>
              </a:solidFill>
            </a:rPr>
            <a:t>  </a:t>
          </a:r>
          <a:r>
            <a:rPr lang="en-US" sz="1600" b="1" i="1" dirty="0" err="1" smtClean="0">
              <a:solidFill>
                <a:srgbClr val="C00000"/>
              </a:solidFill>
            </a:rPr>
            <a:t>nucifera</a:t>
          </a:r>
          <a:r>
            <a:rPr lang="en-US" sz="1600" b="1" i="1" dirty="0" smtClean="0">
              <a:solidFill>
                <a:schemeClr val="bg1"/>
              </a:solidFill>
            </a:rPr>
            <a:t/>
          </a:r>
          <a:br>
            <a:rPr lang="en-US" sz="1600" b="1" i="1" dirty="0" smtClean="0">
              <a:solidFill>
                <a:schemeClr val="bg1"/>
              </a:solidFill>
            </a:rPr>
          </a:br>
          <a:endParaRPr lang="en-US" sz="1400" b="1" i="1" dirty="0" smtClean="0">
            <a:solidFill>
              <a:schemeClr val="bg1"/>
            </a:solidFill>
          </a:endParaRPr>
        </a:p>
        <a:p>
          <a:pPr algn="ctr" defTabSz="755650">
            <a:lnSpc>
              <a:spcPct val="90000"/>
            </a:lnSpc>
            <a:spcBef>
              <a:spcPct val="0"/>
            </a:spcBef>
            <a:spcAft>
              <a:spcPct val="35000"/>
            </a:spcAft>
          </a:pPr>
          <a:endParaRPr lang="en-US" sz="1100" dirty="0"/>
        </a:p>
      </dgm:t>
    </dgm:pt>
    <dgm:pt modelId="{24E373A0-DA6F-4949-9AD9-8025F483D66C}" type="parTrans" cxnId="{D76CD64C-CBBB-4401-BE11-DF7630D0803F}">
      <dgm:prSet/>
      <dgm:spPr/>
      <dgm:t>
        <a:bodyPr/>
        <a:lstStyle/>
        <a:p>
          <a:endParaRPr lang="en-US"/>
        </a:p>
      </dgm:t>
    </dgm:pt>
    <dgm:pt modelId="{3D7100A2-4E08-45D2-985D-D9616BFEEB57}" type="sibTrans" cxnId="{D76CD64C-CBBB-4401-BE11-DF7630D0803F}">
      <dgm:prSet/>
      <dgm:spPr/>
      <dgm:t>
        <a:bodyPr/>
        <a:lstStyle/>
        <a:p>
          <a:endParaRPr lang="en-US"/>
        </a:p>
      </dgm:t>
    </dgm:pt>
    <dgm:pt modelId="{8B3447C7-F3DB-4279-BE7A-46101DB2B1AD}">
      <dgm:prSet phldrT="[Text]" custT="1"/>
      <dgm:spPr>
        <a:ln>
          <a:solidFill>
            <a:schemeClr val="bg1"/>
          </a:solidFill>
        </a:ln>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Tablespoon of fenugreek  seed  and water should be made into a smooth paste. Add a little coconut oil (or milk) to it and apply on your hair and scalp for half an hour. and wash it </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b="1" i="1" dirty="0" err="1" smtClean="0">
              <a:solidFill>
                <a:srgbClr val="C00000"/>
              </a:solidFill>
            </a:rPr>
            <a:t>Trigonella</a:t>
          </a:r>
          <a:r>
            <a:rPr lang="en-US" sz="1600" b="1" i="1" dirty="0" smtClean="0">
              <a:solidFill>
                <a:srgbClr val="C00000"/>
              </a:solidFill>
            </a:rPr>
            <a:t> </a:t>
          </a:r>
          <a:r>
            <a:rPr lang="en-US" sz="1600" b="1" i="1" dirty="0" err="1" smtClean="0">
              <a:solidFill>
                <a:srgbClr val="C00000"/>
              </a:solidFill>
            </a:rPr>
            <a:t>foenum</a:t>
          </a:r>
          <a:r>
            <a:rPr lang="en-US" sz="1600" b="1" i="1" dirty="0" smtClean="0">
              <a:solidFill>
                <a:srgbClr val="C00000"/>
              </a:solidFill>
            </a:rPr>
            <a:t> </a:t>
          </a:r>
          <a:r>
            <a:rPr lang="en-US" sz="1600" b="1" i="1" dirty="0" err="1" smtClean="0">
              <a:solidFill>
                <a:srgbClr val="C00000"/>
              </a:solidFill>
            </a:rPr>
            <a:t>graecum</a:t>
          </a:r>
          <a:endParaRPr lang="en-US" sz="1600" b="1" i="1" dirty="0" smtClean="0">
            <a:solidFill>
              <a:srgbClr val="C00000"/>
            </a:solidFill>
          </a:endParaRPr>
        </a:p>
        <a:p>
          <a:pPr algn="ctr" defTabSz="577850">
            <a:lnSpc>
              <a:spcPct val="90000"/>
            </a:lnSpc>
            <a:spcBef>
              <a:spcPct val="0"/>
            </a:spcBef>
            <a:spcAft>
              <a:spcPct val="35000"/>
            </a:spcAft>
          </a:pPr>
          <a:endParaRPr lang="en-US" sz="1600" dirty="0"/>
        </a:p>
      </dgm:t>
    </dgm:pt>
    <dgm:pt modelId="{9881B842-8749-4A9F-998A-96C88A720FB1}" type="parTrans" cxnId="{EF647F10-1EE8-4319-813D-3C505561D979}">
      <dgm:prSet/>
      <dgm:spPr/>
      <dgm:t>
        <a:bodyPr/>
        <a:lstStyle/>
        <a:p>
          <a:endParaRPr lang="en-US"/>
        </a:p>
      </dgm:t>
    </dgm:pt>
    <dgm:pt modelId="{516EB622-C1FD-47BE-B708-2C4D7FFB179E}" type="sibTrans" cxnId="{EF647F10-1EE8-4319-813D-3C505561D979}">
      <dgm:prSet/>
      <dgm:spPr/>
      <dgm:t>
        <a:bodyPr/>
        <a:lstStyle/>
        <a:p>
          <a:endParaRPr lang="en-US"/>
        </a:p>
      </dgm:t>
    </dgm:pt>
    <dgm:pt modelId="{A0DF61A1-CA6E-4E91-93E0-12AB3E2AAC17}">
      <dgm:prSet phldrT="[Text]" custT="1"/>
      <dgm:spPr>
        <a:ln>
          <a:solidFill>
            <a:schemeClr val="bg1"/>
          </a:solidFill>
        </a:ln>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This magical fruit is a powerhouse of nutrients. It’s rich in Vitamin C and that accelerates hair growth.</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Mix 2 teaspoons of </a:t>
          </a:r>
          <a:r>
            <a:rPr lang="en-US" sz="1600" dirty="0" err="1" smtClean="0">
              <a:solidFill>
                <a:schemeClr val="bg1"/>
              </a:solidFill>
            </a:rPr>
            <a:t>amla</a:t>
          </a:r>
          <a:r>
            <a:rPr lang="en-US" sz="1600" dirty="0" smtClean="0">
              <a:solidFill>
                <a:schemeClr val="bg1"/>
              </a:solidFill>
            </a:rPr>
            <a:t> powder with equal amounts of lime juice and let it dry. Rinse it off with some warm water. It will also prevent hair pigmentation.</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 </a:t>
          </a:r>
          <a:r>
            <a:rPr lang="en-US" sz="1600" b="1" i="1" dirty="0" err="1" smtClean="0">
              <a:solidFill>
                <a:srgbClr val="C00000"/>
              </a:solidFill>
            </a:rPr>
            <a:t>Phyllanthus</a:t>
          </a:r>
          <a:r>
            <a:rPr lang="en-US" sz="1600" b="1" i="1" dirty="0" smtClean="0">
              <a:solidFill>
                <a:srgbClr val="C00000"/>
              </a:solidFill>
            </a:rPr>
            <a:t> </a:t>
          </a:r>
          <a:r>
            <a:rPr lang="en-US" sz="1600" b="1" i="1" dirty="0" err="1" smtClean="0">
              <a:solidFill>
                <a:srgbClr val="C00000"/>
              </a:solidFill>
            </a:rPr>
            <a:t>emblica</a:t>
          </a:r>
          <a:r>
            <a:rPr lang="en-US" sz="1600" dirty="0" smtClean="0">
              <a:solidFill>
                <a:schemeClr val="bg1"/>
              </a:solidFill>
            </a:rPr>
            <a:t/>
          </a:r>
          <a:br>
            <a:rPr lang="en-US" sz="1600" dirty="0" smtClean="0">
              <a:solidFill>
                <a:schemeClr val="bg1"/>
              </a:solidFill>
            </a:rPr>
          </a:br>
          <a:endParaRPr lang="en-US" sz="1600" dirty="0" smtClean="0">
            <a:solidFill>
              <a:schemeClr val="bg1"/>
            </a:solidFill>
          </a:endParaRPr>
        </a:p>
        <a:p>
          <a:pPr algn="just" defTabSz="711200">
            <a:lnSpc>
              <a:spcPct val="90000"/>
            </a:lnSpc>
            <a:spcBef>
              <a:spcPct val="0"/>
            </a:spcBef>
            <a:spcAft>
              <a:spcPct val="35000"/>
            </a:spcAft>
          </a:pPr>
          <a:endParaRPr lang="en-US" sz="1400" dirty="0">
            <a:solidFill>
              <a:schemeClr val="bg1"/>
            </a:solidFill>
          </a:endParaRPr>
        </a:p>
      </dgm:t>
    </dgm:pt>
    <dgm:pt modelId="{ED4B6AC0-08E0-4D51-9AA8-A918C2FA5541}" type="parTrans" cxnId="{3B31E7BC-17A8-4306-8365-07497CBA5E49}">
      <dgm:prSet/>
      <dgm:spPr/>
      <dgm:t>
        <a:bodyPr/>
        <a:lstStyle/>
        <a:p>
          <a:endParaRPr lang="en-US"/>
        </a:p>
      </dgm:t>
    </dgm:pt>
    <dgm:pt modelId="{4CC1D559-7E8D-4D05-A376-D9D01E9B5994}" type="sibTrans" cxnId="{3B31E7BC-17A8-4306-8365-07497CBA5E49}">
      <dgm:prSet/>
      <dgm:spPr/>
      <dgm:t>
        <a:bodyPr/>
        <a:lstStyle/>
        <a:p>
          <a:endParaRPr lang="en-US"/>
        </a:p>
      </dgm:t>
    </dgm:pt>
    <dgm:pt modelId="{AB3FCE21-1AEF-4B41-A44C-CF3C1FAB43AB}">
      <dgm:prSet custT="1"/>
      <dgm:spPr>
        <a:ln>
          <a:solidFill>
            <a:schemeClr val="bg1"/>
          </a:solidFill>
        </a:ln>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Eggs contain high levels of proteins , </a:t>
          </a:r>
          <a:r>
            <a:rPr lang="en-US" sz="1600" dirty="0" err="1" smtClean="0">
              <a:solidFill>
                <a:schemeClr val="bg1"/>
              </a:solidFill>
            </a:rPr>
            <a:t>sulphur</a:t>
          </a:r>
          <a:r>
            <a:rPr lang="en-US" sz="1600" dirty="0" smtClean="0">
              <a:solidFill>
                <a:schemeClr val="bg1"/>
              </a:solidFill>
            </a:rPr>
            <a:t>, zinc, iron, selenium, iodine &amp; phosphorous.                                                                                                                                                                  	Separate one  egg white in a bowl and add one teaspoon of olive oil and honey. Make a paste of it and apply it all over your hair and scalp for about 20 minutes  and rinse it .</a:t>
          </a:r>
        </a:p>
        <a:p>
          <a:pPr algn="just" defTabSz="622300">
            <a:lnSpc>
              <a:spcPct val="90000"/>
            </a:lnSpc>
            <a:spcBef>
              <a:spcPct val="0"/>
            </a:spcBef>
            <a:spcAft>
              <a:spcPct val="35000"/>
            </a:spcAft>
          </a:pPr>
          <a:endParaRPr lang="en-US" sz="1300" dirty="0"/>
        </a:p>
      </dgm:t>
    </dgm:pt>
    <dgm:pt modelId="{D9EA3885-0C2D-46D3-840D-157EA5DD584E}" type="parTrans" cxnId="{F2DDFB8C-6560-4E6A-91F4-FA57D4BC3C24}">
      <dgm:prSet/>
      <dgm:spPr/>
      <dgm:t>
        <a:bodyPr/>
        <a:lstStyle/>
        <a:p>
          <a:endParaRPr lang="en-US"/>
        </a:p>
      </dgm:t>
    </dgm:pt>
    <dgm:pt modelId="{A1357CDA-C7EF-4AE0-B21A-20714CE08EE0}" type="sibTrans" cxnId="{F2DDFB8C-6560-4E6A-91F4-FA57D4BC3C24}">
      <dgm:prSet/>
      <dgm:spPr/>
      <dgm:t>
        <a:bodyPr/>
        <a:lstStyle/>
        <a:p>
          <a:endParaRPr lang="en-US"/>
        </a:p>
      </dgm:t>
    </dgm:pt>
    <dgm:pt modelId="{B09822CB-B38E-4D7B-8A4F-7ED28E66DC12}" type="pres">
      <dgm:prSet presAssocID="{9849DCFC-4D65-4021-8F39-0F6F74D68BBA}" presName="Name0" presStyleCnt="0">
        <dgm:presLayoutVars>
          <dgm:dir/>
          <dgm:resizeHandles val="exact"/>
        </dgm:presLayoutVars>
      </dgm:prSet>
      <dgm:spPr/>
      <dgm:t>
        <a:bodyPr/>
        <a:lstStyle/>
        <a:p>
          <a:endParaRPr lang="en-US"/>
        </a:p>
      </dgm:t>
    </dgm:pt>
    <dgm:pt modelId="{0F905A43-DD54-43C7-B6AB-B3375E7133A6}" type="pres">
      <dgm:prSet presAssocID="{9849DCFC-4D65-4021-8F39-0F6F74D68BBA}" presName="fgShape" presStyleLbl="fgShp" presStyleIdx="0" presStyleCnt="1" custAng="10800000" custFlipVert="1" custScaleX="9690" custScaleY="110527" custLinFactNeighborX="18432" custLinFactNeighborY="33334"/>
      <dgm:spPr>
        <a:prstGeom prst="ellipse">
          <a:avLst/>
        </a:prstGeom>
        <a:blipFill rotWithShape="0">
          <a:blip xmlns:r="http://schemas.openxmlformats.org/officeDocument/2006/relationships" r:embed="rId1"/>
          <a:stretch>
            <a:fillRect/>
          </a:stretch>
        </a:blipFill>
        <a:ln w="3175"/>
      </dgm:spPr>
      <dgm:t>
        <a:bodyPr/>
        <a:lstStyle/>
        <a:p>
          <a:endParaRPr lang="en-US"/>
        </a:p>
      </dgm:t>
    </dgm:pt>
    <dgm:pt modelId="{CD32E797-8D2E-408B-A109-E1057E4FF436}" type="pres">
      <dgm:prSet presAssocID="{9849DCFC-4D65-4021-8F39-0F6F74D68BBA}" presName="linComp" presStyleCnt="0"/>
      <dgm:spPr/>
    </dgm:pt>
    <dgm:pt modelId="{738DBE59-52AB-472B-A93E-78C8A57D31CF}" type="pres">
      <dgm:prSet presAssocID="{FB006DA0-52B5-4948-85F2-26306DD30086}" presName="compNode" presStyleCnt="0"/>
      <dgm:spPr/>
    </dgm:pt>
    <dgm:pt modelId="{BE9DC09F-903A-40A0-BB02-799CC3223B84}" type="pres">
      <dgm:prSet presAssocID="{FB006DA0-52B5-4948-85F2-26306DD30086}" presName="bkgdShape" presStyleLbl="node1" presStyleIdx="0" presStyleCnt="4" custScaleX="103737" custLinFactNeighborX="3770"/>
      <dgm:spPr/>
      <dgm:t>
        <a:bodyPr/>
        <a:lstStyle/>
        <a:p>
          <a:endParaRPr lang="en-US"/>
        </a:p>
      </dgm:t>
    </dgm:pt>
    <dgm:pt modelId="{C3FF47B5-550E-4004-BD2F-791D076A30A0}" type="pres">
      <dgm:prSet presAssocID="{FB006DA0-52B5-4948-85F2-26306DD30086}" presName="nodeTx" presStyleLbl="node1" presStyleIdx="0" presStyleCnt="4">
        <dgm:presLayoutVars>
          <dgm:bulletEnabled val="1"/>
        </dgm:presLayoutVars>
      </dgm:prSet>
      <dgm:spPr/>
      <dgm:t>
        <a:bodyPr/>
        <a:lstStyle/>
        <a:p>
          <a:endParaRPr lang="en-US"/>
        </a:p>
      </dgm:t>
    </dgm:pt>
    <dgm:pt modelId="{516D5EEC-DC9E-4642-9C41-FCAEA5A28B1F}" type="pres">
      <dgm:prSet presAssocID="{FB006DA0-52B5-4948-85F2-26306DD30086}" presName="invisiNode" presStyleLbl="node1" presStyleIdx="0" presStyleCnt="4"/>
      <dgm:spPr/>
    </dgm:pt>
    <dgm:pt modelId="{745C2833-A8AD-481E-9F07-B4E1CCB16D9F}" type="pres">
      <dgm:prSet presAssocID="{FB006DA0-52B5-4948-85F2-26306DD30086}" presName="imagNode" presStyleLbl="fgImgPlace1" presStyleIdx="0" presStyleCnt="4" custScaleX="63874" custScaleY="84195" custLinFactNeighborX="-3193" custLinFactNeighborY="-21969"/>
      <dgm:spPr>
        <a:blipFill rotWithShape="0">
          <a:blip xmlns:r="http://schemas.openxmlformats.org/officeDocument/2006/relationships" r:embed="rId2"/>
          <a:stretch>
            <a:fillRect/>
          </a:stretch>
        </a:blipFill>
        <a:ln w="3175"/>
      </dgm:spPr>
    </dgm:pt>
    <dgm:pt modelId="{A3E9CE39-D084-470B-A714-F071A90EA217}" type="pres">
      <dgm:prSet presAssocID="{3D7100A2-4E08-45D2-985D-D9616BFEEB57}" presName="sibTrans" presStyleLbl="sibTrans2D1" presStyleIdx="0" presStyleCnt="0"/>
      <dgm:spPr/>
      <dgm:t>
        <a:bodyPr/>
        <a:lstStyle/>
        <a:p>
          <a:endParaRPr lang="en-US"/>
        </a:p>
      </dgm:t>
    </dgm:pt>
    <dgm:pt modelId="{86DC3ED1-7787-4288-B370-FD70C7BE2086}" type="pres">
      <dgm:prSet presAssocID="{AB3FCE21-1AEF-4B41-A44C-CF3C1FAB43AB}" presName="compNode" presStyleCnt="0"/>
      <dgm:spPr/>
    </dgm:pt>
    <dgm:pt modelId="{B17CE0EA-CD15-4D9A-AFDA-437BA5006689}" type="pres">
      <dgm:prSet presAssocID="{AB3FCE21-1AEF-4B41-A44C-CF3C1FAB43AB}" presName="bkgdShape" presStyleLbl="node1" presStyleIdx="1" presStyleCnt="4"/>
      <dgm:spPr/>
      <dgm:t>
        <a:bodyPr/>
        <a:lstStyle/>
        <a:p>
          <a:endParaRPr lang="en-US"/>
        </a:p>
      </dgm:t>
    </dgm:pt>
    <dgm:pt modelId="{C906C825-9D89-4F88-A5CE-380563BBC557}" type="pres">
      <dgm:prSet presAssocID="{AB3FCE21-1AEF-4B41-A44C-CF3C1FAB43AB}" presName="nodeTx" presStyleLbl="node1" presStyleIdx="1" presStyleCnt="4">
        <dgm:presLayoutVars>
          <dgm:bulletEnabled val="1"/>
        </dgm:presLayoutVars>
      </dgm:prSet>
      <dgm:spPr/>
      <dgm:t>
        <a:bodyPr/>
        <a:lstStyle/>
        <a:p>
          <a:endParaRPr lang="en-US"/>
        </a:p>
      </dgm:t>
    </dgm:pt>
    <dgm:pt modelId="{0F42F752-0A6B-4E64-BD84-B937A5156FD3}" type="pres">
      <dgm:prSet presAssocID="{AB3FCE21-1AEF-4B41-A44C-CF3C1FAB43AB}" presName="invisiNode" presStyleLbl="node1" presStyleIdx="1" presStyleCnt="4"/>
      <dgm:spPr/>
    </dgm:pt>
    <dgm:pt modelId="{E70296E3-9341-4DF0-BE0F-94CF175346F1}" type="pres">
      <dgm:prSet presAssocID="{AB3FCE21-1AEF-4B41-A44C-CF3C1FAB43AB}" presName="imagNode" presStyleLbl="fgImgPlace1" presStyleIdx="1" presStyleCnt="4" custScaleX="60053" custScaleY="73858" custLinFactNeighborX="132" custLinFactNeighborY="-27138"/>
      <dgm:spPr>
        <a:blipFill rotWithShape="0">
          <a:blip xmlns:r="http://schemas.openxmlformats.org/officeDocument/2006/relationships" r:embed="rId3"/>
          <a:stretch>
            <a:fillRect/>
          </a:stretch>
        </a:blipFill>
        <a:ln w="3175"/>
      </dgm:spPr>
    </dgm:pt>
    <dgm:pt modelId="{ABCEC66A-A598-40CD-A3FC-7B6954863893}" type="pres">
      <dgm:prSet presAssocID="{A1357CDA-C7EF-4AE0-B21A-20714CE08EE0}" presName="sibTrans" presStyleLbl="sibTrans2D1" presStyleIdx="0" presStyleCnt="0"/>
      <dgm:spPr/>
      <dgm:t>
        <a:bodyPr/>
        <a:lstStyle/>
        <a:p>
          <a:endParaRPr lang="en-US"/>
        </a:p>
      </dgm:t>
    </dgm:pt>
    <dgm:pt modelId="{3BD31899-FC1B-46A4-A4A2-FB8B0978C9B4}" type="pres">
      <dgm:prSet presAssocID="{8B3447C7-F3DB-4279-BE7A-46101DB2B1AD}" presName="compNode" presStyleCnt="0"/>
      <dgm:spPr/>
    </dgm:pt>
    <dgm:pt modelId="{A441E6B3-2C67-4725-AD05-1E4655A35907}" type="pres">
      <dgm:prSet presAssocID="{8B3447C7-F3DB-4279-BE7A-46101DB2B1AD}" presName="bkgdShape" presStyleLbl="node1" presStyleIdx="2" presStyleCnt="4" custScaleX="111114"/>
      <dgm:spPr/>
      <dgm:t>
        <a:bodyPr/>
        <a:lstStyle/>
        <a:p>
          <a:endParaRPr lang="en-US"/>
        </a:p>
      </dgm:t>
    </dgm:pt>
    <dgm:pt modelId="{1D75F6F4-1C51-4DB1-86AB-862C6D5B64DB}" type="pres">
      <dgm:prSet presAssocID="{8B3447C7-F3DB-4279-BE7A-46101DB2B1AD}" presName="nodeTx" presStyleLbl="node1" presStyleIdx="2" presStyleCnt="4">
        <dgm:presLayoutVars>
          <dgm:bulletEnabled val="1"/>
        </dgm:presLayoutVars>
      </dgm:prSet>
      <dgm:spPr/>
      <dgm:t>
        <a:bodyPr/>
        <a:lstStyle/>
        <a:p>
          <a:endParaRPr lang="en-US"/>
        </a:p>
      </dgm:t>
    </dgm:pt>
    <dgm:pt modelId="{03B099F2-2DFC-4FA3-90C9-6BDF04C6A54E}" type="pres">
      <dgm:prSet presAssocID="{8B3447C7-F3DB-4279-BE7A-46101DB2B1AD}" presName="invisiNode" presStyleLbl="node1" presStyleIdx="2" presStyleCnt="4"/>
      <dgm:spPr/>
    </dgm:pt>
    <dgm:pt modelId="{EC392AF9-C5A1-42C9-8541-5CD22F75A723}" type="pres">
      <dgm:prSet presAssocID="{8B3447C7-F3DB-4279-BE7A-46101DB2B1AD}" presName="imagNode" presStyleLbl="fgImgPlace1" presStyleIdx="2" presStyleCnt="4" custScaleX="75060" custScaleY="85238" custLinFactNeighborX="893" custLinFactNeighborY="-21448"/>
      <dgm:spPr>
        <a:blipFill rotWithShape="0">
          <a:blip xmlns:r="http://schemas.openxmlformats.org/officeDocument/2006/relationships" r:embed="rId4"/>
          <a:stretch>
            <a:fillRect/>
          </a:stretch>
        </a:blipFill>
        <a:ln w="3175">
          <a:solidFill>
            <a:schemeClr val="bg1"/>
          </a:solidFill>
        </a:ln>
      </dgm:spPr>
    </dgm:pt>
    <dgm:pt modelId="{CFD50B6C-1FAF-492A-B247-73B57106EA83}" type="pres">
      <dgm:prSet presAssocID="{516EB622-C1FD-47BE-B708-2C4D7FFB179E}" presName="sibTrans" presStyleLbl="sibTrans2D1" presStyleIdx="0" presStyleCnt="0"/>
      <dgm:spPr/>
      <dgm:t>
        <a:bodyPr/>
        <a:lstStyle/>
        <a:p>
          <a:endParaRPr lang="en-US"/>
        </a:p>
      </dgm:t>
    </dgm:pt>
    <dgm:pt modelId="{48BDAAE2-45F4-4E40-B7DC-955F124D8876}" type="pres">
      <dgm:prSet presAssocID="{A0DF61A1-CA6E-4E91-93E0-12AB3E2AAC17}" presName="compNode" presStyleCnt="0"/>
      <dgm:spPr/>
    </dgm:pt>
    <dgm:pt modelId="{6DEB1838-1F49-4A5D-AC79-D06537DB5275}" type="pres">
      <dgm:prSet presAssocID="{A0DF61A1-CA6E-4E91-93E0-12AB3E2AAC17}" presName="bkgdShape" presStyleLbl="node1" presStyleIdx="3" presStyleCnt="4"/>
      <dgm:spPr/>
      <dgm:t>
        <a:bodyPr/>
        <a:lstStyle/>
        <a:p>
          <a:endParaRPr lang="en-US"/>
        </a:p>
      </dgm:t>
    </dgm:pt>
    <dgm:pt modelId="{699F6570-F1B4-4BE1-809C-67ABE844920E}" type="pres">
      <dgm:prSet presAssocID="{A0DF61A1-CA6E-4E91-93E0-12AB3E2AAC17}" presName="nodeTx" presStyleLbl="node1" presStyleIdx="3" presStyleCnt="4">
        <dgm:presLayoutVars>
          <dgm:bulletEnabled val="1"/>
        </dgm:presLayoutVars>
      </dgm:prSet>
      <dgm:spPr/>
      <dgm:t>
        <a:bodyPr/>
        <a:lstStyle/>
        <a:p>
          <a:endParaRPr lang="en-US"/>
        </a:p>
      </dgm:t>
    </dgm:pt>
    <dgm:pt modelId="{01DC523A-9CB1-478E-BFC2-8B331F4697C8}" type="pres">
      <dgm:prSet presAssocID="{A0DF61A1-CA6E-4E91-93E0-12AB3E2AAC17}" presName="invisiNode" presStyleLbl="node1" presStyleIdx="3" presStyleCnt="4"/>
      <dgm:spPr/>
    </dgm:pt>
    <dgm:pt modelId="{782C3B5F-7A4C-4F0D-AFB2-EA862638323A}" type="pres">
      <dgm:prSet presAssocID="{A0DF61A1-CA6E-4E91-93E0-12AB3E2AAC17}" presName="imagNode" presStyleLbl="fgImgPlace1" presStyleIdx="3" presStyleCnt="4" custScaleX="71794" custScaleY="69433" custLinFactNeighborX="-3456" custLinFactNeighborY="-33301"/>
      <dgm:spPr>
        <a:blipFill rotWithShape="0">
          <a:blip xmlns:r="http://schemas.openxmlformats.org/officeDocument/2006/relationships" r:embed="rId5"/>
          <a:stretch>
            <a:fillRect/>
          </a:stretch>
        </a:blipFill>
        <a:ln w="3175"/>
      </dgm:spPr>
    </dgm:pt>
  </dgm:ptLst>
  <dgm:cxnLst>
    <dgm:cxn modelId="{4C50B6EF-5101-4764-AEED-6250CD7934E5}" type="presOf" srcId="{8B3447C7-F3DB-4279-BE7A-46101DB2B1AD}" destId="{A441E6B3-2C67-4725-AD05-1E4655A35907}" srcOrd="0" destOrd="0" presId="urn:microsoft.com/office/officeart/2005/8/layout/hList7"/>
    <dgm:cxn modelId="{A2F08671-2987-4C14-9ED4-470856A3FA77}" type="presOf" srcId="{FB006DA0-52B5-4948-85F2-26306DD30086}" destId="{BE9DC09F-903A-40A0-BB02-799CC3223B84}" srcOrd="0" destOrd="0" presId="urn:microsoft.com/office/officeart/2005/8/layout/hList7"/>
    <dgm:cxn modelId="{40DF4A81-9E21-4248-9A8C-6BEA7E3C7C88}" type="presOf" srcId="{A0DF61A1-CA6E-4E91-93E0-12AB3E2AAC17}" destId="{699F6570-F1B4-4BE1-809C-67ABE844920E}" srcOrd="1" destOrd="0" presId="urn:microsoft.com/office/officeart/2005/8/layout/hList7"/>
    <dgm:cxn modelId="{F422D9A5-0BB6-45F4-A5F2-FBB029C6F255}" type="presOf" srcId="{FB006DA0-52B5-4948-85F2-26306DD30086}" destId="{C3FF47B5-550E-4004-BD2F-791D076A30A0}" srcOrd="1" destOrd="0" presId="urn:microsoft.com/office/officeart/2005/8/layout/hList7"/>
    <dgm:cxn modelId="{F2DDFB8C-6560-4E6A-91F4-FA57D4BC3C24}" srcId="{9849DCFC-4D65-4021-8F39-0F6F74D68BBA}" destId="{AB3FCE21-1AEF-4B41-A44C-CF3C1FAB43AB}" srcOrd="1" destOrd="0" parTransId="{D9EA3885-0C2D-46D3-840D-157EA5DD584E}" sibTransId="{A1357CDA-C7EF-4AE0-B21A-20714CE08EE0}"/>
    <dgm:cxn modelId="{5B6FE221-8CBA-4034-90E6-0CDE1925561F}" type="presOf" srcId="{516EB622-C1FD-47BE-B708-2C4D7FFB179E}" destId="{CFD50B6C-1FAF-492A-B247-73B57106EA83}" srcOrd="0" destOrd="0" presId="urn:microsoft.com/office/officeart/2005/8/layout/hList7"/>
    <dgm:cxn modelId="{9725F6AB-721B-4494-A5A0-2230C5782DC4}" type="presOf" srcId="{3D7100A2-4E08-45D2-985D-D9616BFEEB57}" destId="{A3E9CE39-D084-470B-A714-F071A90EA217}" srcOrd="0" destOrd="0" presId="urn:microsoft.com/office/officeart/2005/8/layout/hList7"/>
    <dgm:cxn modelId="{D76CD64C-CBBB-4401-BE11-DF7630D0803F}" srcId="{9849DCFC-4D65-4021-8F39-0F6F74D68BBA}" destId="{FB006DA0-52B5-4948-85F2-26306DD30086}" srcOrd="0" destOrd="0" parTransId="{24E373A0-DA6F-4949-9AD9-8025F483D66C}" sibTransId="{3D7100A2-4E08-45D2-985D-D9616BFEEB57}"/>
    <dgm:cxn modelId="{3B31E7BC-17A8-4306-8365-07497CBA5E49}" srcId="{9849DCFC-4D65-4021-8F39-0F6F74D68BBA}" destId="{A0DF61A1-CA6E-4E91-93E0-12AB3E2AAC17}" srcOrd="3" destOrd="0" parTransId="{ED4B6AC0-08E0-4D51-9AA8-A918C2FA5541}" sibTransId="{4CC1D559-7E8D-4D05-A376-D9D01E9B5994}"/>
    <dgm:cxn modelId="{EF647F10-1EE8-4319-813D-3C505561D979}" srcId="{9849DCFC-4D65-4021-8F39-0F6F74D68BBA}" destId="{8B3447C7-F3DB-4279-BE7A-46101DB2B1AD}" srcOrd="2" destOrd="0" parTransId="{9881B842-8749-4A9F-998A-96C88A720FB1}" sibTransId="{516EB622-C1FD-47BE-B708-2C4D7FFB179E}"/>
    <dgm:cxn modelId="{4FB0F3FE-533D-47C2-98A5-A801DEE89FB8}" type="presOf" srcId="{A0DF61A1-CA6E-4E91-93E0-12AB3E2AAC17}" destId="{6DEB1838-1F49-4A5D-AC79-D06537DB5275}" srcOrd="0" destOrd="0" presId="urn:microsoft.com/office/officeart/2005/8/layout/hList7"/>
    <dgm:cxn modelId="{57D61875-5C83-470A-8CF4-643113DA2B9B}" type="presOf" srcId="{8B3447C7-F3DB-4279-BE7A-46101DB2B1AD}" destId="{1D75F6F4-1C51-4DB1-86AB-862C6D5B64DB}" srcOrd="1" destOrd="0" presId="urn:microsoft.com/office/officeart/2005/8/layout/hList7"/>
    <dgm:cxn modelId="{B87440D9-FCE8-4859-98FC-BFD02CB418CA}" type="presOf" srcId="{AB3FCE21-1AEF-4B41-A44C-CF3C1FAB43AB}" destId="{B17CE0EA-CD15-4D9A-AFDA-437BA5006689}" srcOrd="0" destOrd="0" presId="urn:microsoft.com/office/officeart/2005/8/layout/hList7"/>
    <dgm:cxn modelId="{E8F24B17-268C-4865-9E80-2A5D4C48B9D4}" type="presOf" srcId="{A1357CDA-C7EF-4AE0-B21A-20714CE08EE0}" destId="{ABCEC66A-A598-40CD-A3FC-7B6954863893}" srcOrd="0" destOrd="0" presId="urn:microsoft.com/office/officeart/2005/8/layout/hList7"/>
    <dgm:cxn modelId="{EAF06C1F-894C-4FB2-AEE2-B60D2EF228B8}" type="presOf" srcId="{9849DCFC-4D65-4021-8F39-0F6F74D68BBA}" destId="{B09822CB-B38E-4D7B-8A4F-7ED28E66DC12}" srcOrd="0" destOrd="0" presId="urn:microsoft.com/office/officeart/2005/8/layout/hList7"/>
    <dgm:cxn modelId="{1B2C01EE-38C8-4766-A289-CB6D89D5E522}" type="presOf" srcId="{AB3FCE21-1AEF-4B41-A44C-CF3C1FAB43AB}" destId="{C906C825-9D89-4F88-A5CE-380563BBC557}" srcOrd="1" destOrd="0" presId="urn:microsoft.com/office/officeart/2005/8/layout/hList7"/>
    <dgm:cxn modelId="{5929EADF-A415-49CA-B5C1-FF257F10556B}" type="presParOf" srcId="{B09822CB-B38E-4D7B-8A4F-7ED28E66DC12}" destId="{0F905A43-DD54-43C7-B6AB-B3375E7133A6}" srcOrd="0" destOrd="0" presId="urn:microsoft.com/office/officeart/2005/8/layout/hList7"/>
    <dgm:cxn modelId="{D26F6843-86BF-49E9-8C74-23EC89BEDB69}" type="presParOf" srcId="{B09822CB-B38E-4D7B-8A4F-7ED28E66DC12}" destId="{CD32E797-8D2E-408B-A109-E1057E4FF436}" srcOrd="1" destOrd="0" presId="urn:microsoft.com/office/officeart/2005/8/layout/hList7"/>
    <dgm:cxn modelId="{F5F98A37-4BBF-4AF4-ACB8-161D5F72E46E}" type="presParOf" srcId="{CD32E797-8D2E-408B-A109-E1057E4FF436}" destId="{738DBE59-52AB-472B-A93E-78C8A57D31CF}" srcOrd="0" destOrd="0" presId="urn:microsoft.com/office/officeart/2005/8/layout/hList7"/>
    <dgm:cxn modelId="{01B19465-5879-4244-8871-3C38F9BAC807}" type="presParOf" srcId="{738DBE59-52AB-472B-A93E-78C8A57D31CF}" destId="{BE9DC09F-903A-40A0-BB02-799CC3223B84}" srcOrd="0" destOrd="0" presId="urn:microsoft.com/office/officeart/2005/8/layout/hList7"/>
    <dgm:cxn modelId="{D6A5D5FB-E105-45F4-BD55-1717F1AC2131}" type="presParOf" srcId="{738DBE59-52AB-472B-A93E-78C8A57D31CF}" destId="{C3FF47B5-550E-4004-BD2F-791D076A30A0}" srcOrd="1" destOrd="0" presId="urn:microsoft.com/office/officeart/2005/8/layout/hList7"/>
    <dgm:cxn modelId="{DD7A99AB-CFA8-401E-A4EB-30BB498DE98C}" type="presParOf" srcId="{738DBE59-52AB-472B-A93E-78C8A57D31CF}" destId="{516D5EEC-DC9E-4642-9C41-FCAEA5A28B1F}" srcOrd="2" destOrd="0" presId="urn:microsoft.com/office/officeart/2005/8/layout/hList7"/>
    <dgm:cxn modelId="{BC25BE41-11A5-4D53-BE2D-CD4B48F82522}" type="presParOf" srcId="{738DBE59-52AB-472B-A93E-78C8A57D31CF}" destId="{745C2833-A8AD-481E-9F07-B4E1CCB16D9F}" srcOrd="3" destOrd="0" presId="urn:microsoft.com/office/officeart/2005/8/layout/hList7"/>
    <dgm:cxn modelId="{DD38B6D4-C06E-4C16-8859-AC0D11CD87E9}" type="presParOf" srcId="{CD32E797-8D2E-408B-A109-E1057E4FF436}" destId="{A3E9CE39-D084-470B-A714-F071A90EA217}" srcOrd="1" destOrd="0" presId="urn:microsoft.com/office/officeart/2005/8/layout/hList7"/>
    <dgm:cxn modelId="{9C772242-B689-46BA-BC46-E905607C7CC5}" type="presParOf" srcId="{CD32E797-8D2E-408B-A109-E1057E4FF436}" destId="{86DC3ED1-7787-4288-B370-FD70C7BE2086}" srcOrd="2" destOrd="0" presId="urn:microsoft.com/office/officeart/2005/8/layout/hList7"/>
    <dgm:cxn modelId="{AFAC3F48-DDAA-4AC3-BCE4-5A6BF9C26D98}" type="presParOf" srcId="{86DC3ED1-7787-4288-B370-FD70C7BE2086}" destId="{B17CE0EA-CD15-4D9A-AFDA-437BA5006689}" srcOrd="0" destOrd="0" presId="urn:microsoft.com/office/officeart/2005/8/layout/hList7"/>
    <dgm:cxn modelId="{37F6D1E3-992D-4F34-840F-5B63EF22BAC2}" type="presParOf" srcId="{86DC3ED1-7787-4288-B370-FD70C7BE2086}" destId="{C906C825-9D89-4F88-A5CE-380563BBC557}" srcOrd="1" destOrd="0" presId="urn:microsoft.com/office/officeart/2005/8/layout/hList7"/>
    <dgm:cxn modelId="{C7C74E13-5203-48F1-B8D7-0F790CC2F7E8}" type="presParOf" srcId="{86DC3ED1-7787-4288-B370-FD70C7BE2086}" destId="{0F42F752-0A6B-4E64-BD84-B937A5156FD3}" srcOrd="2" destOrd="0" presId="urn:microsoft.com/office/officeart/2005/8/layout/hList7"/>
    <dgm:cxn modelId="{BA1AA257-0630-4F97-96EA-50B77EC110EA}" type="presParOf" srcId="{86DC3ED1-7787-4288-B370-FD70C7BE2086}" destId="{E70296E3-9341-4DF0-BE0F-94CF175346F1}" srcOrd="3" destOrd="0" presId="urn:microsoft.com/office/officeart/2005/8/layout/hList7"/>
    <dgm:cxn modelId="{E6B76A6E-A33A-4908-B43C-21EE669B3069}" type="presParOf" srcId="{CD32E797-8D2E-408B-A109-E1057E4FF436}" destId="{ABCEC66A-A598-40CD-A3FC-7B6954863893}" srcOrd="3" destOrd="0" presId="urn:microsoft.com/office/officeart/2005/8/layout/hList7"/>
    <dgm:cxn modelId="{D8F8CEEA-C22B-4111-AF8F-2339E76E2359}" type="presParOf" srcId="{CD32E797-8D2E-408B-A109-E1057E4FF436}" destId="{3BD31899-FC1B-46A4-A4A2-FB8B0978C9B4}" srcOrd="4" destOrd="0" presId="urn:microsoft.com/office/officeart/2005/8/layout/hList7"/>
    <dgm:cxn modelId="{FBF4CB1E-5907-4ADB-B5B3-91948B2151AF}" type="presParOf" srcId="{3BD31899-FC1B-46A4-A4A2-FB8B0978C9B4}" destId="{A441E6B3-2C67-4725-AD05-1E4655A35907}" srcOrd="0" destOrd="0" presId="urn:microsoft.com/office/officeart/2005/8/layout/hList7"/>
    <dgm:cxn modelId="{B9F8F381-1D27-47FE-953D-F1443497579D}" type="presParOf" srcId="{3BD31899-FC1B-46A4-A4A2-FB8B0978C9B4}" destId="{1D75F6F4-1C51-4DB1-86AB-862C6D5B64DB}" srcOrd="1" destOrd="0" presId="urn:microsoft.com/office/officeart/2005/8/layout/hList7"/>
    <dgm:cxn modelId="{9650A4BE-681B-487B-80BE-8A987586EE08}" type="presParOf" srcId="{3BD31899-FC1B-46A4-A4A2-FB8B0978C9B4}" destId="{03B099F2-2DFC-4FA3-90C9-6BDF04C6A54E}" srcOrd="2" destOrd="0" presId="urn:microsoft.com/office/officeart/2005/8/layout/hList7"/>
    <dgm:cxn modelId="{37A0394E-87B9-4DC3-AC38-11354685558C}" type="presParOf" srcId="{3BD31899-FC1B-46A4-A4A2-FB8B0978C9B4}" destId="{EC392AF9-C5A1-42C9-8541-5CD22F75A723}" srcOrd="3" destOrd="0" presId="urn:microsoft.com/office/officeart/2005/8/layout/hList7"/>
    <dgm:cxn modelId="{19480698-F3D6-42F4-BAE6-D009DF68355A}" type="presParOf" srcId="{CD32E797-8D2E-408B-A109-E1057E4FF436}" destId="{CFD50B6C-1FAF-492A-B247-73B57106EA83}" srcOrd="5" destOrd="0" presId="urn:microsoft.com/office/officeart/2005/8/layout/hList7"/>
    <dgm:cxn modelId="{DD896DA7-B9BD-474A-B9D7-D1A0B8FB1720}" type="presParOf" srcId="{CD32E797-8D2E-408B-A109-E1057E4FF436}" destId="{48BDAAE2-45F4-4E40-B7DC-955F124D8876}" srcOrd="6" destOrd="0" presId="urn:microsoft.com/office/officeart/2005/8/layout/hList7"/>
    <dgm:cxn modelId="{2D5A3476-16C2-407F-9A13-12F91E9765E1}" type="presParOf" srcId="{48BDAAE2-45F4-4E40-B7DC-955F124D8876}" destId="{6DEB1838-1F49-4A5D-AC79-D06537DB5275}" srcOrd="0" destOrd="0" presId="urn:microsoft.com/office/officeart/2005/8/layout/hList7"/>
    <dgm:cxn modelId="{57B3B3EA-A631-4B16-9A43-08D8EC0D8A9C}" type="presParOf" srcId="{48BDAAE2-45F4-4E40-B7DC-955F124D8876}" destId="{699F6570-F1B4-4BE1-809C-67ABE844920E}" srcOrd="1" destOrd="0" presId="urn:microsoft.com/office/officeart/2005/8/layout/hList7"/>
    <dgm:cxn modelId="{A68C06EE-1301-4461-A93B-A76ACAE11BF7}" type="presParOf" srcId="{48BDAAE2-45F4-4E40-B7DC-955F124D8876}" destId="{01DC523A-9CB1-478E-BFC2-8B331F4697C8}" srcOrd="2" destOrd="0" presId="urn:microsoft.com/office/officeart/2005/8/layout/hList7"/>
    <dgm:cxn modelId="{4BD38B67-05C2-4665-BC23-3E222EE1A402}" type="presParOf" srcId="{48BDAAE2-45F4-4E40-B7DC-955F124D8876}" destId="{782C3B5F-7A4C-4F0D-AFB2-EA862638323A}" srcOrd="3" destOrd="0" presId="urn:microsoft.com/office/officeart/2005/8/layout/hList7"/>
  </dgm:cxnLst>
  <dgm:bg/>
  <dgm:whole/>
</dgm:dataModel>
</file>

<file path=ppt/diagrams/data10.xml><?xml version="1.0" encoding="utf-8"?>
<dgm:dataModel xmlns:dgm="http://schemas.openxmlformats.org/drawingml/2006/diagram" xmlns:a="http://schemas.openxmlformats.org/drawingml/2006/main">
  <dgm:ptLst>
    <dgm:pt modelId="{6F1B85AB-8362-44DE-B964-A4409FAFA60E}" type="doc">
      <dgm:prSet loTypeId="urn:microsoft.com/office/officeart/2005/8/layout/hList7" loCatId="process" qsTypeId="urn:microsoft.com/office/officeart/2005/8/quickstyle/simple1" qsCatId="simple" csTypeId="urn:microsoft.com/office/officeart/2005/8/colors/accent1_2" csCatId="accent1" phldr="1"/>
      <dgm:spPr/>
    </dgm:pt>
    <dgm:pt modelId="{F195C7A7-1239-41D5-A668-BA604CF82D23}">
      <dgm:prSet phldrT="[Text]" custT="1"/>
      <dgm:spPr>
        <a:ln w="3175"/>
      </dgm:spPr>
      <dgm:t>
        <a:bodyPr/>
        <a:lstStyle/>
        <a:p>
          <a:pPr algn="l"/>
          <a:r>
            <a:rPr lang="en-US" sz="1600" dirty="0" smtClean="0">
              <a:solidFill>
                <a:schemeClr val="bg1"/>
              </a:solidFill>
            </a:rPr>
            <a:t>    </a:t>
          </a:r>
        </a:p>
        <a:p>
          <a:pPr algn="l"/>
          <a:endParaRPr lang="en-US" sz="1600" dirty="0" smtClean="0">
            <a:solidFill>
              <a:schemeClr val="bg1"/>
            </a:solidFill>
          </a:endParaRPr>
        </a:p>
        <a:p>
          <a:pPr algn="l"/>
          <a:endParaRPr lang="en-US" sz="1600" dirty="0" smtClean="0">
            <a:solidFill>
              <a:schemeClr val="bg1"/>
            </a:solidFill>
          </a:endParaRPr>
        </a:p>
        <a:p>
          <a:pPr algn="l"/>
          <a:endParaRPr lang="en-US" sz="1600" dirty="0" smtClean="0">
            <a:solidFill>
              <a:schemeClr val="bg1"/>
            </a:solidFill>
          </a:endParaRPr>
        </a:p>
        <a:p>
          <a:pPr algn="l"/>
          <a:endParaRPr lang="en-US" sz="1600" dirty="0" smtClean="0">
            <a:solidFill>
              <a:schemeClr val="bg1"/>
            </a:solidFill>
          </a:endParaRPr>
        </a:p>
        <a:p>
          <a:pPr algn="l"/>
          <a:r>
            <a:rPr lang="en-US" sz="1600" dirty="0" smtClean="0">
              <a:solidFill>
                <a:schemeClr val="bg1"/>
              </a:solidFill>
            </a:rPr>
            <a:t>     Peppermint has the ability to give the mouth a fresh, clean feeling. Essential oils from peppermint does much more than create a fresh feeling.</a:t>
          </a:r>
          <a:endParaRPr lang="en-US" sz="1600" dirty="0">
            <a:solidFill>
              <a:schemeClr val="bg1"/>
            </a:solidFill>
          </a:endParaRPr>
        </a:p>
      </dgm:t>
    </dgm:pt>
    <dgm:pt modelId="{3C7A0104-E140-4BCA-B173-015588D36E72}" type="parTrans" cxnId="{934314F6-9161-48D2-BE92-B78AB44CF8F8}">
      <dgm:prSet/>
      <dgm:spPr/>
      <dgm:t>
        <a:bodyPr/>
        <a:lstStyle/>
        <a:p>
          <a:endParaRPr lang="en-US"/>
        </a:p>
      </dgm:t>
    </dgm:pt>
    <dgm:pt modelId="{9709D5BB-D7B7-403E-9328-C762956A8EC5}" type="sibTrans" cxnId="{934314F6-9161-48D2-BE92-B78AB44CF8F8}">
      <dgm:prSet/>
      <dgm:spPr/>
      <dgm:t>
        <a:bodyPr/>
        <a:lstStyle/>
        <a:p>
          <a:endParaRPr lang="en-US"/>
        </a:p>
      </dgm:t>
    </dgm:pt>
    <dgm:pt modelId="{718C378E-DBBF-4848-AF60-589D07DFB88D}">
      <dgm:prSet phldrT="[Text]" custT="1"/>
      <dgm:spPr>
        <a:ln w="3175"/>
      </dgm:spPr>
      <dgm:t>
        <a:bodyPr/>
        <a:lstStyle/>
        <a:p>
          <a:pPr algn="l"/>
          <a:r>
            <a:rPr lang="en-US" sz="1800" dirty="0" smtClean="0">
              <a:solidFill>
                <a:schemeClr val="bg1"/>
              </a:solidFill>
            </a:rPr>
            <a:t>  </a:t>
          </a:r>
        </a:p>
        <a:p>
          <a:pPr algn="l"/>
          <a:endParaRPr lang="en-US" sz="1800" dirty="0" smtClean="0">
            <a:solidFill>
              <a:schemeClr val="bg1"/>
            </a:solidFill>
          </a:endParaRPr>
        </a:p>
        <a:p>
          <a:pPr algn="l"/>
          <a:endParaRPr lang="en-US" sz="1800" dirty="0" smtClean="0">
            <a:solidFill>
              <a:schemeClr val="bg1"/>
            </a:solidFill>
          </a:endParaRPr>
        </a:p>
        <a:p>
          <a:pPr algn="l"/>
          <a:endParaRPr lang="en-US" sz="1800" dirty="0" smtClean="0">
            <a:solidFill>
              <a:schemeClr val="bg1"/>
            </a:solidFill>
          </a:endParaRPr>
        </a:p>
        <a:p>
          <a:pPr algn="l"/>
          <a:endParaRPr lang="en-US" sz="1800" dirty="0" smtClean="0">
            <a:solidFill>
              <a:schemeClr val="bg1"/>
            </a:solidFill>
          </a:endParaRPr>
        </a:p>
        <a:p>
          <a:pPr algn="l"/>
          <a:r>
            <a:rPr lang="en-US" sz="1800" dirty="0" smtClean="0">
              <a:solidFill>
                <a:schemeClr val="bg1"/>
              </a:solidFill>
            </a:rPr>
            <a:t> </a:t>
          </a:r>
          <a:r>
            <a:rPr lang="en-US" sz="1600" dirty="0" smtClean="0">
              <a:solidFill>
                <a:schemeClr val="bg1"/>
              </a:solidFill>
            </a:rPr>
            <a:t>Clove is an effective component of mouth rinses</a:t>
          </a:r>
          <a:endParaRPr lang="en-US" sz="1600" dirty="0">
            <a:solidFill>
              <a:schemeClr val="bg1"/>
            </a:solidFill>
          </a:endParaRPr>
        </a:p>
      </dgm:t>
    </dgm:pt>
    <dgm:pt modelId="{99FF5606-632D-42E8-B79D-4F88572741ED}" type="parTrans" cxnId="{284E8AD6-AA62-4509-ABA5-4EBEBD38DBF8}">
      <dgm:prSet/>
      <dgm:spPr/>
      <dgm:t>
        <a:bodyPr/>
        <a:lstStyle/>
        <a:p>
          <a:endParaRPr lang="en-US"/>
        </a:p>
      </dgm:t>
    </dgm:pt>
    <dgm:pt modelId="{4C28E46E-9FC5-4C2E-886D-85440D4032EA}" type="sibTrans" cxnId="{284E8AD6-AA62-4509-ABA5-4EBEBD38DBF8}">
      <dgm:prSet/>
      <dgm:spPr/>
      <dgm:t>
        <a:bodyPr/>
        <a:lstStyle/>
        <a:p>
          <a:endParaRPr lang="en-US"/>
        </a:p>
      </dgm:t>
    </dgm:pt>
    <dgm:pt modelId="{14AC3472-ACA0-41D9-A17F-ED18FDBEC426}">
      <dgm:prSet phldrT="[Text]" custT="1"/>
      <dgm:spPr>
        <a:ln w="3175"/>
      </dgm:spPr>
      <dgm:t>
        <a:bodyPr/>
        <a:lstStyle/>
        <a:p>
          <a:pPr algn="l"/>
          <a:r>
            <a:rPr lang="en-US" sz="1600" dirty="0" smtClean="0">
              <a:solidFill>
                <a:schemeClr val="bg1"/>
              </a:solidFill>
            </a:rPr>
            <a:t>     </a:t>
          </a:r>
        </a:p>
        <a:p>
          <a:pPr algn="l"/>
          <a:endParaRPr lang="en-US" sz="1600" dirty="0" smtClean="0">
            <a:solidFill>
              <a:schemeClr val="bg1"/>
            </a:solidFill>
          </a:endParaRPr>
        </a:p>
        <a:p>
          <a:pPr algn="l"/>
          <a:endParaRPr lang="en-US" sz="1600" dirty="0" smtClean="0">
            <a:solidFill>
              <a:schemeClr val="bg1"/>
            </a:solidFill>
          </a:endParaRPr>
        </a:p>
        <a:p>
          <a:pPr algn="l"/>
          <a:endParaRPr lang="en-US" sz="1600" dirty="0" smtClean="0">
            <a:solidFill>
              <a:schemeClr val="bg1"/>
            </a:solidFill>
          </a:endParaRPr>
        </a:p>
        <a:p>
          <a:pPr algn="l"/>
          <a:r>
            <a:rPr lang="en-US" sz="1600" dirty="0" smtClean="0">
              <a:solidFill>
                <a:schemeClr val="bg1"/>
              </a:solidFill>
            </a:rPr>
            <a:t>    </a:t>
          </a:r>
        </a:p>
        <a:p>
          <a:pPr algn="l"/>
          <a:r>
            <a:rPr lang="en-US" sz="1600" dirty="0" smtClean="0">
              <a:solidFill>
                <a:schemeClr val="bg1"/>
              </a:solidFill>
            </a:rPr>
            <a:t>   A spoonful of lemon with a pinch of salt can remove garlic and onion breath after a meal. This is an effective and easy to employ remedy for bad breath. </a:t>
          </a:r>
          <a:endParaRPr lang="en-US" sz="1600" dirty="0">
            <a:solidFill>
              <a:schemeClr val="bg1"/>
            </a:solidFill>
          </a:endParaRPr>
        </a:p>
      </dgm:t>
    </dgm:pt>
    <dgm:pt modelId="{AB6AE9A5-8E27-4663-BE33-6606AE400BF5}" type="parTrans" cxnId="{C202AF44-0AB5-4227-A0A4-32BE5B4B5FCC}">
      <dgm:prSet/>
      <dgm:spPr/>
      <dgm:t>
        <a:bodyPr/>
        <a:lstStyle/>
        <a:p>
          <a:endParaRPr lang="en-US"/>
        </a:p>
      </dgm:t>
    </dgm:pt>
    <dgm:pt modelId="{81ED6454-5DB4-4218-8113-DB55F24F8FBD}" type="sibTrans" cxnId="{C202AF44-0AB5-4227-A0A4-32BE5B4B5FCC}">
      <dgm:prSet/>
      <dgm:spPr/>
      <dgm:t>
        <a:bodyPr/>
        <a:lstStyle/>
        <a:p>
          <a:endParaRPr lang="en-US"/>
        </a:p>
      </dgm:t>
    </dgm:pt>
    <dgm:pt modelId="{6CACABF6-7044-4688-81D8-3D7A62CDB025}">
      <dgm:prSet custT="1"/>
      <dgm:spPr>
        <a:ln w="3175"/>
      </dgm:spPr>
      <dgm:t>
        <a:bodyPr/>
        <a:lstStyle/>
        <a:p>
          <a:pPr algn="l" defTabSz="577850">
            <a:lnSpc>
              <a:spcPct val="90000"/>
            </a:lnSpc>
            <a:spcBef>
              <a:spcPct val="0"/>
            </a:spcBef>
            <a:spcAft>
              <a:spcPct val="35000"/>
            </a:spcAft>
          </a:pPr>
          <a:r>
            <a:rPr lang="en-US" sz="1300" dirty="0" smtClean="0">
              <a:solidFill>
                <a:schemeClr val="bg1"/>
              </a:solidFill>
            </a:rPr>
            <a:t>   </a:t>
          </a:r>
        </a:p>
        <a:p>
          <a:pPr algn="l" defTabSz="577850">
            <a:lnSpc>
              <a:spcPct val="90000"/>
            </a:lnSpc>
            <a:spcBef>
              <a:spcPct val="0"/>
            </a:spcBef>
            <a:spcAft>
              <a:spcPct val="35000"/>
            </a:spcAft>
          </a:pPr>
          <a:endParaRPr lang="en-US" sz="1300" dirty="0" smtClean="0">
            <a:solidFill>
              <a:schemeClr val="bg1"/>
            </a:solidFill>
          </a:endParaRPr>
        </a:p>
        <a:p>
          <a:pPr algn="l" defTabSz="577850">
            <a:lnSpc>
              <a:spcPct val="90000"/>
            </a:lnSpc>
            <a:spcBef>
              <a:spcPct val="0"/>
            </a:spcBef>
            <a:spcAft>
              <a:spcPct val="35000"/>
            </a:spcAft>
          </a:pPr>
          <a:endParaRPr lang="en-US" sz="1300" dirty="0" smtClean="0">
            <a:solidFill>
              <a:schemeClr val="bg1"/>
            </a:solidFill>
          </a:endParaRPr>
        </a:p>
        <a:p>
          <a:pPr algn="l" defTabSz="577850">
            <a:lnSpc>
              <a:spcPct val="90000"/>
            </a:lnSpc>
            <a:spcBef>
              <a:spcPct val="0"/>
            </a:spcBef>
            <a:spcAft>
              <a:spcPct val="35000"/>
            </a:spcAft>
          </a:pPr>
          <a:endParaRPr lang="en-US" sz="13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Cardamom is often taken after meals and should chewed. This produces an oil and the taste of your mouth is improved. This is the simplest home remedy for bad breath.</a:t>
          </a:r>
        </a:p>
        <a:p>
          <a:pPr algn="l" defTabSz="577850">
            <a:lnSpc>
              <a:spcPct val="90000"/>
            </a:lnSpc>
            <a:spcBef>
              <a:spcPct val="0"/>
            </a:spcBef>
            <a:spcAft>
              <a:spcPct val="35000"/>
            </a:spcAft>
          </a:pPr>
          <a:r>
            <a:rPr lang="en-US" sz="1300" dirty="0" smtClean="0">
              <a:solidFill>
                <a:schemeClr val="bg1"/>
              </a:solidFill>
            </a:rPr>
            <a:t> </a:t>
          </a:r>
          <a:endParaRPr lang="en-US" sz="1600" dirty="0">
            <a:solidFill>
              <a:schemeClr val="bg1"/>
            </a:solidFill>
          </a:endParaRPr>
        </a:p>
      </dgm:t>
    </dgm:pt>
    <dgm:pt modelId="{0E4FB751-2008-4507-8D01-1A7BEF336D95}" type="parTrans" cxnId="{FFC8BBA4-CB08-4D4F-B085-316219BD70D3}">
      <dgm:prSet/>
      <dgm:spPr/>
      <dgm:t>
        <a:bodyPr/>
        <a:lstStyle/>
        <a:p>
          <a:endParaRPr lang="en-US"/>
        </a:p>
      </dgm:t>
    </dgm:pt>
    <dgm:pt modelId="{D223816B-28FF-4B6B-813F-5416D0D4A971}" type="sibTrans" cxnId="{FFC8BBA4-CB08-4D4F-B085-316219BD70D3}">
      <dgm:prSet/>
      <dgm:spPr/>
      <dgm:t>
        <a:bodyPr/>
        <a:lstStyle/>
        <a:p>
          <a:endParaRPr lang="en-US"/>
        </a:p>
      </dgm:t>
    </dgm:pt>
    <dgm:pt modelId="{0AA1607E-AD03-45E4-9E66-F12ED8C1B79A}" type="pres">
      <dgm:prSet presAssocID="{6F1B85AB-8362-44DE-B964-A4409FAFA60E}" presName="Name0" presStyleCnt="0">
        <dgm:presLayoutVars>
          <dgm:dir/>
          <dgm:resizeHandles val="exact"/>
        </dgm:presLayoutVars>
      </dgm:prSet>
      <dgm:spPr/>
    </dgm:pt>
    <dgm:pt modelId="{2364839F-DBC2-4DB8-9559-727E9C86CE33}" type="pres">
      <dgm:prSet presAssocID="{6F1B85AB-8362-44DE-B964-A4409FAFA60E}" presName="fgShape" presStyleLbl="fgShp" presStyleIdx="0" presStyleCnt="1" custFlipHor="1" custScaleX="1068" custScaleY="7938" custLinFactY="-223810" custLinFactNeighborX="-534" custLinFactNeighborY="-300000"/>
      <dgm:spPr>
        <a:solidFill>
          <a:schemeClr val="bg1">
            <a:lumMod val="75000"/>
            <a:lumOff val="25000"/>
          </a:schemeClr>
        </a:solidFill>
      </dgm:spPr>
    </dgm:pt>
    <dgm:pt modelId="{CC52FC0C-ED76-4F48-BC81-E678D9D412A4}" type="pres">
      <dgm:prSet presAssocID="{6F1B85AB-8362-44DE-B964-A4409FAFA60E}" presName="linComp" presStyleCnt="0"/>
      <dgm:spPr/>
    </dgm:pt>
    <dgm:pt modelId="{F23BB9EC-ECCE-4BAF-8F09-7F9121C985F5}" type="pres">
      <dgm:prSet presAssocID="{F195C7A7-1239-41D5-A668-BA604CF82D23}" presName="compNode" presStyleCnt="0"/>
      <dgm:spPr/>
    </dgm:pt>
    <dgm:pt modelId="{52B0A71E-2A8E-477D-99A8-2140B150347E}" type="pres">
      <dgm:prSet presAssocID="{F195C7A7-1239-41D5-A668-BA604CF82D23}" presName="bkgdShape" presStyleLbl="node1" presStyleIdx="0" presStyleCnt="4"/>
      <dgm:spPr/>
      <dgm:t>
        <a:bodyPr/>
        <a:lstStyle/>
        <a:p>
          <a:endParaRPr lang="en-US"/>
        </a:p>
      </dgm:t>
    </dgm:pt>
    <dgm:pt modelId="{F455E448-4AFA-49B0-8E21-2BD7F83FFD9A}" type="pres">
      <dgm:prSet presAssocID="{F195C7A7-1239-41D5-A668-BA604CF82D23}" presName="nodeTx" presStyleLbl="node1" presStyleIdx="0" presStyleCnt="4">
        <dgm:presLayoutVars>
          <dgm:bulletEnabled val="1"/>
        </dgm:presLayoutVars>
      </dgm:prSet>
      <dgm:spPr/>
      <dgm:t>
        <a:bodyPr/>
        <a:lstStyle/>
        <a:p>
          <a:endParaRPr lang="en-US"/>
        </a:p>
      </dgm:t>
    </dgm:pt>
    <dgm:pt modelId="{F4E736B5-266A-437D-8167-37F778373952}" type="pres">
      <dgm:prSet presAssocID="{F195C7A7-1239-41D5-A668-BA604CF82D23}" presName="invisiNode" presStyleLbl="node1" presStyleIdx="0" presStyleCnt="4"/>
      <dgm:spPr/>
    </dgm:pt>
    <dgm:pt modelId="{9EF9B667-A004-43B8-8373-F404980EBE1B}" type="pres">
      <dgm:prSet presAssocID="{F195C7A7-1239-41D5-A668-BA604CF82D23}" presName="imagNode" presStyleLbl="fgImgPlace1" presStyleIdx="0" presStyleCnt="4" custLinFactNeighborX="-3293" custLinFactNeighborY="46332"/>
      <dgm:spPr>
        <a:blipFill rotWithShape="0">
          <a:blip xmlns:r="http://schemas.openxmlformats.org/officeDocument/2006/relationships" r:embed="rId1"/>
          <a:stretch>
            <a:fillRect/>
          </a:stretch>
        </a:blipFill>
        <a:ln w="3175"/>
      </dgm:spPr>
    </dgm:pt>
    <dgm:pt modelId="{CDC41775-BCFF-43FD-81BD-9CC9CAC45C7F}" type="pres">
      <dgm:prSet presAssocID="{9709D5BB-D7B7-403E-9328-C762956A8EC5}" presName="sibTrans" presStyleLbl="sibTrans2D1" presStyleIdx="0" presStyleCnt="0"/>
      <dgm:spPr/>
      <dgm:t>
        <a:bodyPr/>
        <a:lstStyle/>
        <a:p>
          <a:endParaRPr lang="en-US"/>
        </a:p>
      </dgm:t>
    </dgm:pt>
    <dgm:pt modelId="{94B6E993-DF8C-48F9-9A0F-893F58B38871}" type="pres">
      <dgm:prSet presAssocID="{718C378E-DBBF-4848-AF60-589D07DFB88D}" presName="compNode" presStyleCnt="0"/>
      <dgm:spPr/>
    </dgm:pt>
    <dgm:pt modelId="{EA0C9A1F-D5F7-4E4E-BF1A-7388A3F1FF08}" type="pres">
      <dgm:prSet presAssocID="{718C378E-DBBF-4848-AF60-589D07DFB88D}" presName="bkgdShape" presStyleLbl="node1" presStyleIdx="1" presStyleCnt="4"/>
      <dgm:spPr/>
      <dgm:t>
        <a:bodyPr/>
        <a:lstStyle/>
        <a:p>
          <a:endParaRPr lang="en-US"/>
        </a:p>
      </dgm:t>
    </dgm:pt>
    <dgm:pt modelId="{F14D3CFF-5E7C-4976-8087-22AE274A5ABF}" type="pres">
      <dgm:prSet presAssocID="{718C378E-DBBF-4848-AF60-589D07DFB88D}" presName="nodeTx" presStyleLbl="node1" presStyleIdx="1" presStyleCnt="4">
        <dgm:presLayoutVars>
          <dgm:bulletEnabled val="1"/>
        </dgm:presLayoutVars>
      </dgm:prSet>
      <dgm:spPr/>
      <dgm:t>
        <a:bodyPr/>
        <a:lstStyle/>
        <a:p>
          <a:endParaRPr lang="en-US"/>
        </a:p>
      </dgm:t>
    </dgm:pt>
    <dgm:pt modelId="{F0BA20D2-3938-48C1-9ECA-A277A2FD6F96}" type="pres">
      <dgm:prSet presAssocID="{718C378E-DBBF-4848-AF60-589D07DFB88D}" presName="invisiNode" presStyleLbl="node1" presStyleIdx="1" presStyleCnt="4"/>
      <dgm:spPr/>
    </dgm:pt>
    <dgm:pt modelId="{A23ED0E4-5AC3-43CF-98EB-BADCFEAA80DE}" type="pres">
      <dgm:prSet presAssocID="{718C378E-DBBF-4848-AF60-589D07DFB88D}" presName="imagNode" presStyleLbl="fgImgPlace1" presStyleIdx="1" presStyleCnt="4" custLinFactNeighborX="1688" custLinFactNeighborY="49907"/>
      <dgm:spPr>
        <a:blipFill rotWithShape="0">
          <a:blip xmlns:r="http://schemas.openxmlformats.org/officeDocument/2006/relationships" r:embed="rId2"/>
          <a:stretch>
            <a:fillRect/>
          </a:stretch>
        </a:blipFill>
        <a:ln w="3175">
          <a:solidFill>
            <a:schemeClr val="bg1"/>
          </a:solidFill>
        </a:ln>
      </dgm:spPr>
    </dgm:pt>
    <dgm:pt modelId="{3CC0A298-FE18-4E37-B6D1-FEEF6B908BF0}" type="pres">
      <dgm:prSet presAssocID="{4C28E46E-9FC5-4C2E-886D-85440D4032EA}" presName="sibTrans" presStyleLbl="sibTrans2D1" presStyleIdx="0" presStyleCnt="0"/>
      <dgm:spPr/>
      <dgm:t>
        <a:bodyPr/>
        <a:lstStyle/>
        <a:p>
          <a:endParaRPr lang="en-US"/>
        </a:p>
      </dgm:t>
    </dgm:pt>
    <dgm:pt modelId="{CB430D49-94C9-481D-82F5-DE7120083E21}" type="pres">
      <dgm:prSet presAssocID="{14AC3472-ACA0-41D9-A17F-ED18FDBEC426}" presName="compNode" presStyleCnt="0"/>
      <dgm:spPr/>
    </dgm:pt>
    <dgm:pt modelId="{EDADE15C-18DC-4AD7-A86B-E870EE1C6247}" type="pres">
      <dgm:prSet presAssocID="{14AC3472-ACA0-41D9-A17F-ED18FDBEC426}" presName="bkgdShape" presStyleLbl="node1" presStyleIdx="2" presStyleCnt="4"/>
      <dgm:spPr/>
      <dgm:t>
        <a:bodyPr/>
        <a:lstStyle/>
        <a:p>
          <a:endParaRPr lang="en-US"/>
        </a:p>
      </dgm:t>
    </dgm:pt>
    <dgm:pt modelId="{6E3C60FE-E0AC-41C3-9528-E4F8FDA8FD80}" type="pres">
      <dgm:prSet presAssocID="{14AC3472-ACA0-41D9-A17F-ED18FDBEC426}" presName="nodeTx" presStyleLbl="node1" presStyleIdx="2" presStyleCnt="4">
        <dgm:presLayoutVars>
          <dgm:bulletEnabled val="1"/>
        </dgm:presLayoutVars>
      </dgm:prSet>
      <dgm:spPr/>
      <dgm:t>
        <a:bodyPr/>
        <a:lstStyle/>
        <a:p>
          <a:endParaRPr lang="en-US"/>
        </a:p>
      </dgm:t>
    </dgm:pt>
    <dgm:pt modelId="{A537DF99-3227-4CB7-9AB8-4DBE196B21AC}" type="pres">
      <dgm:prSet presAssocID="{14AC3472-ACA0-41D9-A17F-ED18FDBEC426}" presName="invisiNode" presStyleLbl="node1" presStyleIdx="2" presStyleCnt="4"/>
      <dgm:spPr/>
    </dgm:pt>
    <dgm:pt modelId="{49EF65A1-1BE5-41C1-8A34-502B063C81AC}" type="pres">
      <dgm:prSet presAssocID="{14AC3472-ACA0-41D9-A17F-ED18FDBEC426}" presName="imagNode" presStyleLbl="fgImgPlace1" presStyleIdx="2" presStyleCnt="4" custLinFactNeighborX="-969" custLinFactNeighborY="46332"/>
      <dgm:spPr>
        <a:blipFill rotWithShape="0">
          <a:blip xmlns:r="http://schemas.openxmlformats.org/officeDocument/2006/relationships" r:embed="rId3"/>
          <a:stretch>
            <a:fillRect/>
          </a:stretch>
        </a:blipFill>
        <a:ln w="3175"/>
      </dgm:spPr>
    </dgm:pt>
    <dgm:pt modelId="{500D5E70-E905-4387-A3AC-34FF7C8A8BAA}" type="pres">
      <dgm:prSet presAssocID="{81ED6454-5DB4-4218-8113-DB55F24F8FBD}" presName="sibTrans" presStyleLbl="sibTrans2D1" presStyleIdx="0" presStyleCnt="0"/>
      <dgm:spPr/>
      <dgm:t>
        <a:bodyPr/>
        <a:lstStyle/>
        <a:p>
          <a:endParaRPr lang="en-US"/>
        </a:p>
      </dgm:t>
    </dgm:pt>
    <dgm:pt modelId="{8DE7341D-137A-40DC-AB44-1302D5DB0D6A}" type="pres">
      <dgm:prSet presAssocID="{6CACABF6-7044-4688-81D8-3D7A62CDB025}" presName="compNode" presStyleCnt="0"/>
      <dgm:spPr/>
    </dgm:pt>
    <dgm:pt modelId="{70F2A924-2295-497B-AEF2-EE0603745218}" type="pres">
      <dgm:prSet presAssocID="{6CACABF6-7044-4688-81D8-3D7A62CDB025}" presName="bkgdShape" presStyleLbl="node1" presStyleIdx="3" presStyleCnt="4"/>
      <dgm:spPr/>
      <dgm:t>
        <a:bodyPr/>
        <a:lstStyle/>
        <a:p>
          <a:endParaRPr lang="en-US"/>
        </a:p>
      </dgm:t>
    </dgm:pt>
    <dgm:pt modelId="{B40B29C6-6107-4280-8A6C-4C257CFB7D75}" type="pres">
      <dgm:prSet presAssocID="{6CACABF6-7044-4688-81D8-3D7A62CDB025}" presName="nodeTx" presStyleLbl="node1" presStyleIdx="3" presStyleCnt="4">
        <dgm:presLayoutVars>
          <dgm:bulletEnabled val="1"/>
        </dgm:presLayoutVars>
      </dgm:prSet>
      <dgm:spPr/>
      <dgm:t>
        <a:bodyPr/>
        <a:lstStyle/>
        <a:p>
          <a:endParaRPr lang="en-US"/>
        </a:p>
      </dgm:t>
    </dgm:pt>
    <dgm:pt modelId="{688360AD-9BA0-4E54-8178-67F71AC8760B}" type="pres">
      <dgm:prSet presAssocID="{6CACABF6-7044-4688-81D8-3D7A62CDB025}" presName="invisiNode" presStyleLbl="node1" presStyleIdx="3" presStyleCnt="4"/>
      <dgm:spPr/>
    </dgm:pt>
    <dgm:pt modelId="{4E80D2E5-70C2-4FF0-95A3-47B6AC1E961C}" type="pres">
      <dgm:prSet presAssocID="{6CACABF6-7044-4688-81D8-3D7A62CDB025}" presName="imagNode" presStyleLbl="fgImgPlace1" presStyleIdx="3" presStyleCnt="4" custScaleY="85700" custLinFactNeighborX="193" custLinFactNeighborY="39182"/>
      <dgm:spPr>
        <a:blipFill rotWithShape="0">
          <a:blip xmlns:r="http://schemas.openxmlformats.org/officeDocument/2006/relationships" r:embed="rId4"/>
          <a:stretch>
            <a:fillRect/>
          </a:stretch>
        </a:blipFill>
        <a:ln w="3175"/>
      </dgm:spPr>
    </dgm:pt>
  </dgm:ptLst>
  <dgm:cxnLst>
    <dgm:cxn modelId="{7BA153D3-5087-44B1-9016-2540930AA9C5}" type="presOf" srcId="{6CACABF6-7044-4688-81D8-3D7A62CDB025}" destId="{70F2A924-2295-497B-AEF2-EE0603745218}" srcOrd="0" destOrd="0" presId="urn:microsoft.com/office/officeart/2005/8/layout/hList7"/>
    <dgm:cxn modelId="{48A249FC-0566-4BDD-85DB-9087C02F786D}" type="presOf" srcId="{81ED6454-5DB4-4218-8113-DB55F24F8FBD}" destId="{500D5E70-E905-4387-A3AC-34FF7C8A8BAA}" srcOrd="0" destOrd="0" presId="urn:microsoft.com/office/officeart/2005/8/layout/hList7"/>
    <dgm:cxn modelId="{1F8949AC-2F8E-4AB2-9436-A52E55A18893}" type="presOf" srcId="{6F1B85AB-8362-44DE-B964-A4409FAFA60E}" destId="{0AA1607E-AD03-45E4-9E66-F12ED8C1B79A}" srcOrd="0" destOrd="0" presId="urn:microsoft.com/office/officeart/2005/8/layout/hList7"/>
    <dgm:cxn modelId="{06F3290B-C842-4CC8-8365-6FB0A05CE588}" type="presOf" srcId="{F195C7A7-1239-41D5-A668-BA604CF82D23}" destId="{F455E448-4AFA-49B0-8E21-2BD7F83FFD9A}" srcOrd="1" destOrd="0" presId="urn:microsoft.com/office/officeart/2005/8/layout/hList7"/>
    <dgm:cxn modelId="{B60AA477-85CB-453A-97BC-C697BD159EE3}" type="presOf" srcId="{F195C7A7-1239-41D5-A668-BA604CF82D23}" destId="{52B0A71E-2A8E-477D-99A8-2140B150347E}" srcOrd="0" destOrd="0" presId="urn:microsoft.com/office/officeart/2005/8/layout/hList7"/>
    <dgm:cxn modelId="{65DE018B-B637-4229-BD2E-2B5CC365507A}" type="presOf" srcId="{4C28E46E-9FC5-4C2E-886D-85440D4032EA}" destId="{3CC0A298-FE18-4E37-B6D1-FEEF6B908BF0}" srcOrd="0" destOrd="0" presId="urn:microsoft.com/office/officeart/2005/8/layout/hList7"/>
    <dgm:cxn modelId="{21B6B09E-4C60-4A9A-B1D4-142EDF145FDF}" type="presOf" srcId="{718C378E-DBBF-4848-AF60-589D07DFB88D}" destId="{EA0C9A1F-D5F7-4E4E-BF1A-7388A3F1FF08}" srcOrd="0" destOrd="0" presId="urn:microsoft.com/office/officeart/2005/8/layout/hList7"/>
    <dgm:cxn modelId="{934314F6-9161-48D2-BE92-B78AB44CF8F8}" srcId="{6F1B85AB-8362-44DE-B964-A4409FAFA60E}" destId="{F195C7A7-1239-41D5-A668-BA604CF82D23}" srcOrd="0" destOrd="0" parTransId="{3C7A0104-E140-4BCA-B173-015588D36E72}" sibTransId="{9709D5BB-D7B7-403E-9328-C762956A8EC5}"/>
    <dgm:cxn modelId="{64B92324-11CB-4169-BF15-9AA3F664F3D5}" type="presOf" srcId="{9709D5BB-D7B7-403E-9328-C762956A8EC5}" destId="{CDC41775-BCFF-43FD-81BD-9CC9CAC45C7F}" srcOrd="0" destOrd="0" presId="urn:microsoft.com/office/officeart/2005/8/layout/hList7"/>
    <dgm:cxn modelId="{284E8AD6-AA62-4509-ABA5-4EBEBD38DBF8}" srcId="{6F1B85AB-8362-44DE-B964-A4409FAFA60E}" destId="{718C378E-DBBF-4848-AF60-589D07DFB88D}" srcOrd="1" destOrd="0" parTransId="{99FF5606-632D-42E8-B79D-4F88572741ED}" sibTransId="{4C28E46E-9FC5-4C2E-886D-85440D4032EA}"/>
    <dgm:cxn modelId="{7B2DC1CF-560A-40CB-B225-01DD79B29CF0}" type="presOf" srcId="{14AC3472-ACA0-41D9-A17F-ED18FDBEC426}" destId="{EDADE15C-18DC-4AD7-A86B-E870EE1C6247}" srcOrd="0" destOrd="0" presId="urn:microsoft.com/office/officeart/2005/8/layout/hList7"/>
    <dgm:cxn modelId="{1CBA3AD3-C383-4DD0-9F5A-43638F819422}" type="presOf" srcId="{718C378E-DBBF-4848-AF60-589D07DFB88D}" destId="{F14D3CFF-5E7C-4976-8087-22AE274A5ABF}" srcOrd="1" destOrd="0" presId="urn:microsoft.com/office/officeart/2005/8/layout/hList7"/>
    <dgm:cxn modelId="{2BC183B7-54A9-4E50-9E00-B8BEF4B48176}" type="presOf" srcId="{14AC3472-ACA0-41D9-A17F-ED18FDBEC426}" destId="{6E3C60FE-E0AC-41C3-9528-E4F8FDA8FD80}" srcOrd="1" destOrd="0" presId="urn:microsoft.com/office/officeart/2005/8/layout/hList7"/>
    <dgm:cxn modelId="{AF126DFC-008E-4543-99C0-5C1B0FB62D82}" type="presOf" srcId="{6CACABF6-7044-4688-81D8-3D7A62CDB025}" destId="{B40B29C6-6107-4280-8A6C-4C257CFB7D75}" srcOrd="1" destOrd="0" presId="urn:microsoft.com/office/officeart/2005/8/layout/hList7"/>
    <dgm:cxn modelId="{C202AF44-0AB5-4227-A0A4-32BE5B4B5FCC}" srcId="{6F1B85AB-8362-44DE-B964-A4409FAFA60E}" destId="{14AC3472-ACA0-41D9-A17F-ED18FDBEC426}" srcOrd="2" destOrd="0" parTransId="{AB6AE9A5-8E27-4663-BE33-6606AE400BF5}" sibTransId="{81ED6454-5DB4-4218-8113-DB55F24F8FBD}"/>
    <dgm:cxn modelId="{FFC8BBA4-CB08-4D4F-B085-316219BD70D3}" srcId="{6F1B85AB-8362-44DE-B964-A4409FAFA60E}" destId="{6CACABF6-7044-4688-81D8-3D7A62CDB025}" srcOrd="3" destOrd="0" parTransId="{0E4FB751-2008-4507-8D01-1A7BEF336D95}" sibTransId="{D223816B-28FF-4B6B-813F-5416D0D4A971}"/>
    <dgm:cxn modelId="{5354B877-B989-4D30-82D6-1C585D8D70D7}" type="presParOf" srcId="{0AA1607E-AD03-45E4-9E66-F12ED8C1B79A}" destId="{2364839F-DBC2-4DB8-9559-727E9C86CE33}" srcOrd="0" destOrd="0" presId="urn:microsoft.com/office/officeart/2005/8/layout/hList7"/>
    <dgm:cxn modelId="{9FD06881-F893-470F-AC81-DA203E259551}" type="presParOf" srcId="{0AA1607E-AD03-45E4-9E66-F12ED8C1B79A}" destId="{CC52FC0C-ED76-4F48-BC81-E678D9D412A4}" srcOrd="1" destOrd="0" presId="urn:microsoft.com/office/officeart/2005/8/layout/hList7"/>
    <dgm:cxn modelId="{6F75520D-4879-4D6E-87CA-AC21A15687F8}" type="presParOf" srcId="{CC52FC0C-ED76-4F48-BC81-E678D9D412A4}" destId="{F23BB9EC-ECCE-4BAF-8F09-7F9121C985F5}" srcOrd="0" destOrd="0" presId="urn:microsoft.com/office/officeart/2005/8/layout/hList7"/>
    <dgm:cxn modelId="{C4BDD428-3EB9-4661-ADC1-6431D645014C}" type="presParOf" srcId="{F23BB9EC-ECCE-4BAF-8F09-7F9121C985F5}" destId="{52B0A71E-2A8E-477D-99A8-2140B150347E}" srcOrd="0" destOrd="0" presId="urn:microsoft.com/office/officeart/2005/8/layout/hList7"/>
    <dgm:cxn modelId="{1963BF07-3709-4731-8F0C-1B595D01E85F}" type="presParOf" srcId="{F23BB9EC-ECCE-4BAF-8F09-7F9121C985F5}" destId="{F455E448-4AFA-49B0-8E21-2BD7F83FFD9A}" srcOrd="1" destOrd="0" presId="urn:microsoft.com/office/officeart/2005/8/layout/hList7"/>
    <dgm:cxn modelId="{D10A67D4-3B15-497B-A956-30A4EDFF6A49}" type="presParOf" srcId="{F23BB9EC-ECCE-4BAF-8F09-7F9121C985F5}" destId="{F4E736B5-266A-437D-8167-37F778373952}" srcOrd="2" destOrd="0" presId="urn:microsoft.com/office/officeart/2005/8/layout/hList7"/>
    <dgm:cxn modelId="{F92A8830-4AAE-4404-90C6-56659BEA7DEB}" type="presParOf" srcId="{F23BB9EC-ECCE-4BAF-8F09-7F9121C985F5}" destId="{9EF9B667-A004-43B8-8373-F404980EBE1B}" srcOrd="3" destOrd="0" presId="urn:microsoft.com/office/officeart/2005/8/layout/hList7"/>
    <dgm:cxn modelId="{9B4BAEBF-FD2F-48D1-B60D-FB228006CD1E}" type="presParOf" srcId="{CC52FC0C-ED76-4F48-BC81-E678D9D412A4}" destId="{CDC41775-BCFF-43FD-81BD-9CC9CAC45C7F}" srcOrd="1" destOrd="0" presId="urn:microsoft.com/office/officeart/2005/8/layout/hList7"/>
    <dgm:cxn modelId="{5E918908-CA60-431D-8C74-3221CE3F543D}" type="presParOf" srcId="{CC52FC0C-ED76-4F48-BC81-E678D9D412A4}" destId="{94B6E993-DF8C-48F9-9A0F-893F58B38871}" srcOrd="2" destOrd="0" presId="urn:microsoft.com/office/officeart/2005/8/layout/hList7"/>
    <dgm:cxn modelId="{2D69C6BC-96C8-4C73-90CD-E4655FBB9D47}" type="presParOf" srcId="{94B6E993-DF8C-48F9-9A0F-893F58B38871}" destId="{EA0C9A1F-D5F7-4E4E-BF1A-7388A3F1FF08}" srcOrd="0" destOrd="0" presId="urn:microsoft.com/office/officeart/2005/8/layout/hList7"/>
    <dgm:cxn modelId="{5837276F-437F-482E-9FC4-AC476777702E}" type="presParOf" srcId="{94B6E993-DF8C-48F9-9A0F-893F58B38871}" destId="{F14D3CFF-5E7C-4976-8087-22AE274A5ABF}" srcOrd="1" destOrd="0" presId="urn:microsoft.com/office/officeart/2005/8/layout/hList7"/>
    <dgm:cxn modelId="{FCB388FF-DD9B-4D5A-83C5-02CC4B628C34}" type="presParOf" srcId="{94B6E993-DF8C-48F9-9A0F-893F58B38871}" destId="{F0BA20D2-3938-48C1-9ECA-A277A2FD6F96}" srcOrd="2" destOrd="0" presId="urn:microsoft.com/office/officeart/2005/8/layout/hList7"/>
    <dgm:cxn modelId="{86E4794B-BBB7-4BF6-867A-DD4A7BD98383}" type="presParOf" srcId="{94B6E993-DF8C-48F9-9A0F-893F58B38871}" destId="{A23ED0E4-5AC3-43CF-98EB-BADCFEAA80DE}" srcOrd="3" destOrd="0" presId="urn:microsoft.com/office/officeart/2005/8/layout/hList7"/>
    <dgm:cxn modelId="{36862BE3-307D-497A-9E4E-AC98A461AFFE}" type="presParOf" srcId="{CC52FC0C-ED76-4F48-BC81-E678D9D412A4}" destId="{3CC0A298-FE18-4E37-B6D1-FEEF6B908BF0}" srcOrd="3" destOrd="0" presId="urn:microsoft.com/office/officeart/2005/8/layout/hList7"/>
    <dgm:cxn modelId="{2DF880C3-E17A-460F-9EC4-1B68E87FEC96}" type="presParOf" srcId="{CC52FC0C-ED76-4F48-BC81-E678D9D412A4}" destId="{CB430D49-94C9-481D-82F5-DE7120083E21}" srcOrd="4" destOrd="0" presId="urn:microsoft.com/office/officeart/2005/8/layout/hList7"/>
    <dgm:cxn modelId="{A463F327-9350-467C-8C20-6A5919B7502C}" type="presParOf" srcId="{CB430D49-94C9-481D-82F5-DE7120083E21}" destId="{EDADE15C-18DC-4AD7-A86B-E870EE1C6247}" srcOrd="0" destOrd="0" presId="urn:microsoft.com/office/officeart/2005/8/layout/hList7"/>
    <dgm:cxn modelId="{EF51A4ED-56D5-4299-87B6-6AC53D0B3B66}" type="presParOf" srcId="{CB430D49-94C9-481D-82F5-DE7120083E21}" destId="{6E3C60FE-E0AC-41C3-9528-E4F8FDA8FD80}" srcOrd="1" destOrd="0" presId="urn:microsoft.com/office/officeart/2005/8/layout/hList7"/>
    <dgm:cxn modelId="{DA0D495C-49CC-4838-8D0D-3E2E76D76128}" type="presParOf" srcId="{CB430D49-94C9-481D-82F5-DE7120083E21}" destId="{A537DF99-3227-4CB7-9AB8-4DBE196B21AC}" srcOrd="2" destOrd="0" presId="urn:microsoft.com/office/officeart/2005/8/layout/hList7"/>
    <dgm:cxn modelId="{EC9A01C7-193D-4D41-9DF6-4B5FDACCB8DC}" type="presParOf" srcId="{CB430D49-94C9-481D-82F5-DE7120083E21}" destId="{49EF65A1-1BE5-41C1-8A34-502B063C81AC}" srcOrd="3" destOrd="0" presId="urn:microsoft.com/office/officeart/2005/8/layout/hList7"/>
    <dgm:cxn modelId="{C515FAED-3F89-49A7-AD18-CD203354981F}" type="presParOf" srcId="{CC52FC0C-ED76-4F48-BC81-E678D9D412A4}" destId="{500D5E70-E905-4387-A3AC-34FF7C8A8BAA}" srcOrd="5" destOrd="0" presId="urn:microsoft.com/office/officeart/2005/8/layout/hList7"/>
    <dgm:cxn modelId="{0EE962E7-E2B7-4828-884E-13C1EFF4BC72}" type="presParOf" srcId="{CC52FC0C-ED76-4F48-BC81-E678D9D412A4}" destId="{8DE7341D-137A-40DC-AB44-1302D5DB0D6A}" srcOrd="6" destOrd="0" presId="urn:microsoft.com/office/officeart/2005/8/layout/hList7"/>
    <dgm:cxn modelId="{D4F45051-346B-4211-ACD6-F00205D592B0}" type="presParOf" srcId="{8DE7341D-137A-40DC-AB44-1302D5DB0D6A}" destId="{70F2A924-2295-497B-AEF2-EE0603745218}" srcOrd="0" destOrd="0" presId="urn:microsoft.com/office/officeart/2005/8/layout/hList7"/>
    <dgm:cxn modelId="{CCB28CF6-E867-4670-B51C-F30E1264E6CA}" type="presParOf" srcId="{8DE7341D-137A-40DC-AB44-1302D5DB0D6A}" destId="{B40B29C6-6107-4280-8A6C-4C257CFB7D75}" srcOrd="1" destOrd="0" presId="urn:microsoft.com/office/officeart/2005/8/layout/hList7"/>
    <dgm:cxn modelId="{9C322F54-6DCB-4155-9323-2250BA06B0FB}" type="presParOf" srcId="{8DE7341D-137A-40DC-AB44-1302D5DB0D6A}" destId="{688360AD-9BA0-4E54-8178-67F71AC8760B}" srcOrd="2" destOrd="0" presId="urn:microsoft.com/office/officeart/2005/8/layout/hList7"/>
    <dgm:cxn modelId="{EF754B0A-AF31-459D-91D1-72287FD585AA}" type="presParOf" srcId="{8DE7341D-137A-40DC-AB44-1302D5DB0D6A}" destId="{4E80D2E5-70C2-4FF0-95A3-47B6AC1E961C}" srcOrd="3" destOrd="0" presId="urn:microsoft.com/office/officeart/2005/8/layout/hList7"/>
  </dgm:cxnLst>
  <dgm:bg/>
  <dgm:whole/>
</dgm:dataModel>
</file>

<file path=ppt/diagrams/data11.xml><?xml version="1.0" encoding="utf-8"?>
<dgm:dataModel xmlns:dgm="http://schemas.openxmlformats.org/drawingml/2006/diagram" xmlns:a="http://schemas.openxmlformats.org/drawingml/2006/main">
  <dgm:ptLst>
    <dgm:pt modelId="{760512B6-376C-4B46-9450-9252E2A9C68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7220B31-A7BA-4FA6-B4F4-7FF36F4E6C82}">
      <dgm:prSet phldrT="[Text]" custT="1"/>
      <dgm:spPr>
        <a:ln w="3175"/>
      </dgm:spPr>
      <dgm:t>
        <a:bodyPr/>
        <a:lstStyle/>
        <a:p>
          <a:pPr algn="l"/>
          <a:r>
            <a:rPr lang="en-US" sz="1600" dirty="0" smtClean="0">
              <a:solidFill>
                <a:schemeClr val="bg1"/>
              </a:solidFill>
            </a:rPr>
            <a:t>     A single clove of garlic consumed every day can help to reduce the production of ‘bad’ LDL cholesterol, raise the production of ‘good’ HDL cholesterol and also keep blood pressure within normal limits</a:t>
          </a:r>
          <a:r>
            <a:rPr lang="en-US" sz="2100" dirty="0" smtClean="0">
              <a:solidFill>
                <a:schemeClr val="bg1"/>
              </a:solidFill>
            </a:rPr>
            <a:t>.</a:t>
          </a:r>
        </a:p>
        <a:p>
          <a:pPr algn="ctr"/>
          <a:r>
            <a:rPr lang="en-US" sz="1600" b="1" i="1" dirty="0" err="1" smtClean="0">
              <a:solidFill>
                <a:srgbClr val="FF0000"/>
              </a:solidFill>
            </a:rPr>
            <a:t>Allium</a:t>
          </a:r>
          <a:r>
            <a:rPr lang="en-US" sz="1600" b="1" i="1" dirty="0" smtClean="0">
              <a:solidFill>
                <a:srgbClr val="FF0000"/>
              </a:solidFill>
            </a:rPr>
            <a:t> </a:t>
          </a:r>
          <a:r>
            <a:rPr lang="en-US" sz="1600" b="1" i="1" dirty="0" err="1" smtClean="0">
              <a:solidFill>
                <a:srgbClr val="FF0000"/>
              </a:solidFill>
            </a:rPr>
            <a:t>sativum</a:t>
          </a:r>
          <a:endParaRPr lang="en-US" sz="1600" b="1" i="1" dirty="0">
            <a:solidFill>
              <a:srgbClr val="FF0000"/>
            </a:solidFill>
          </a:endParaRPr>
        </a:p>
      </dgm:t>
    </dgm:pt>
    <dgm:pt modelId="{D82F3FE4-3DC4-47DF-A9E6-C978AABE5233}" type="parTrans" cxnId="{B77CB9AB-9385-41DE-8575-0E60891CD87E}">
      <dgm:prSet/>
      <dgm:spPr/>
      <dgm:t>
        <a:bodyPr/>
        <a:lstStyle/>
        <a:p>
          <a:endParaRPr lang="en-US"/>
        </a:p>
      </dgm:t>
    </dgm:pt>
    <dgm:pt modelId="{B1906221-E48D-4F3C-98FA-1E00E8303799}" type="sibTrans" cxnId="{B77CB9AB-9385-41DE-8575-0E60891CD87E}">
      <dgm:prSet/>
      <dgm:spPr/>
      <dgm:t>
        <a:bodyPr/>
        <a:lstStyle/>
        <a:p>
          <a:endParaRPr lang="en-US"/>
        </a:p>
      </dgm:t>
    </dgm:pt>
    <dgm:pt modelId="{8F64167B-D8F3-4E5A-B038-1DD9E8422591}">
      <dgm:prSet phldrT="[Text]" custT="1"/>
      <dgm:spPr>
        <a:ln w="3175"/>
      </dgm:spPr>
      <dgm:t>
        <a:bodyPr/>
        <a:lstStyle/>
        <a:p>
          <a:pPr algn="l"/>
          <a:r>
            <a:rPr lang="en-US" sz="1600" dirty="0" smtClean="0">
              <a:solidFill>
                <a:schemeClr val="bg1"/>
              </a:solidFill>
            </a:rPr>
            <a:t>    Although it’s best known for its digestive and anti-flatulent properties, ginger is increasingly gaining recognition as a herb that promotes heart health. It is capable of preventing formation of clots, improving blood circulation and lowering LDL cholesterol levels. </a:t>
          </a:r>
        </a:p>
        <a:p>
          <a:pPr algn="ctr"/>
          <a:r>
            <a:rPr lang="en-US" sz="1600" b="1" i="1" dirty="0" err="1" smtClean="0">
              <a:solidFill>
                <a:srgbClr val="FF0000"/>
              </a:solidFill>
            </a:rPr>
            <a:t>Zingiber</a:t>
          </a:r>
          <a:r>
            <a:rPr lang="en-US" sz="1600" b="1" i="1" dirty="0" smtClean="0">
              <a:solidFill>
                <a:srgbClr val="FF0000"/>
              </a:solidFill>
            </a:rPr>
            <a:t> </a:t>
          </a:r>
          <a:r>
            <a:rPr lang="en-US" sz="1600" b="1" i="1" dirty="0" err="1" smtClean="0">
              <a:solidFill>
                <a:srgbClr val="FF0000"/>
              </a:solidFill>
            </a:rPr>
            <a:t>offinalis</a:t>
          </a:r>
          <a:endParaRPr lang="en-US" sz="1600" b="1" i="1" dirty="0">
            <a:solidFill>
              <a:srgbClr val="FF0000"/>
            </a:solidFill>
          </a:endParaRPr>
        </a:p>
      </dgm:t>
    </dgm:pt>
    <dgm:pt modelId="{7C5FDF5E-91A1-4784-B3EF-E649283C77E7}" type="parTrans" cxnId="{F83A10C5-E393-429F-B2CD-52C13319DEA1}">
      <dgm:prSet/>
      <dgm:spPr/>
      <dgm:t>
        <a:bodyPr/>
        <a:lstStyle/>
        <a:p>
          <a:endParaRPr lang="en-US"/>
        </a:p>
      </dgm:t>
    </dgm:pt>
    <dgm:pt modelId="{5B9B098D-1382-4B0F-8C71-711CF9FF4C4C}" type="sibTrans" cxnId="{F83A10C5-E393-429F-B2CD-52C13319DEA1}">
      <dgm:prSet/>
      <dgm:spPr/>
      <dgm:t>
        <a:bodyPr/>
        <a:lstStyle/>
        <a:p>
          <a:endParaRPr lang="en-US"/>
        </a:p>
      </dgm:t>
    </dgm:pt>
    <dgm:pt modelId="{F6A1620C-01A4-47C2-9F93-F4096C812E52}">
      <dgm:prSet phldrT="[Text]" custT="1"/>
      <dgm:spPr>
        <a:ln w="3175"/>
      </dgm:spPr>
      <dgm:t>
        <a:bodyPr/>
        <a:lstStyle/>
        <a:p>
          <a:pPr algn="l"/>
          <a:r>
            <a:rPr lang="en-US" sz="1600" b="0" i="0" dirty="0" smtClean="0">
              <a:solidFill>
                <a:schemeClr val="bg1"/>
              </a:solidFill>
            </a:rPr>
            <a:t>Onion can help decrease levels of unhealthy fats in the blood, prevent clot formation and lower blood pressure.</a:t>
          </a:r>
        </a:p>
        <a:p>
          <a:pPr algn="ctr"/>
          <a:r>
            <a:rPr lang="en-US" sz="1600" b="1" i="1" dirty="0" err="1" smtClean="0">
              <a:solidFill>
                <a:srgbClr val="FF0000"/>
              </a:solidFill>
            </a:rPr>
            <a:t>Allium</a:t>
          </a:r>
          <a:r>
            <a:rPr lang="en-US" sz="1600" b="1" i="1" dirty="0" smtClean="0">
              <a:solidFill>
                <a:srgbClr val="FF0000"/>
              </a:solidFill>
            </a:rPr>
            <a:t> </a:t>
          </a:r>
          <a:r>
            <a:rPr lang="en-US" sz="1600" b="1" i="1" dirty="0" err="1" smtClean="0">
              <a:solidFill>
                <a:srgbClr val="FF0000"/>
              </a:solidFill>
            </a:rPr>
            <a:t>cepa</a:t>
          </a:r>
          <a:endParaRPr lang="en-US" sz="1600" b="1" i="1" dirty="0">
            <a:solidFill>
              <a:srgbClr val="FF0000"/>
            </a:solidFill>
          </a:endParaRPr>
        </a:p>
      </dgm:t>
    </dgm:pt>
    <dgm:pt modelId="{E5A2EDB5-C327-4C05-9812-D33723D35F37}" type="parTrans" cxnId="{6C0D09A1-4415-4D46-AEFE-3BDA4F511A20}">
      <dgm:prSet/>
      <dgm:spPr/>
      <dgm:t>
        <a:bodyPr/>
        <a:lstStyle/>
        <a:p>
          <a:endParaRPr lang="en-US"/>
        </a:p>
      </dgm:t>
    </dgm:pt>
    <dgm:pt modelId="{658DB557-E123-4753-A5E3-6141210B231E}" type="sibTrans" cxnId="{6C0D09A1-4415-4D46-AEFE-3BDA4F511A20}">
      <dgm:prSet/>
      <dgm:spPr/>
      <dgm:t>
        <a:bodyPr/>
        <a:lstStyle/>
        <a:p>
          <a:endParaRPr lang="en-US"/>
        </a:p>
      </dgm:t>
    </dgm:pt>
    <dgm:pt modelId="{AA8D6551-6D3B-4C2A-9356-123AB65E7469}" type="pres">
      <dgm:prSet presAssocID="{760512B6-376C-4B46-9450-9252E2A9C68F}" presName="linear" presStyleCnt="0">
        <dgm:presLayoutVars>
          <dgm:dir/>
          <dgm:resizeHandles val="exact"/>
        </dgm:presLayoutVars>
      </dgm:prSet>
      <dgm:spPr/>
      <dgm:t>
        <a:bodyPr/>
        <a:lstStyle/>
        <a:p>
          <a:endParaRPr lang="en-US"/>
        </a:p>
      </dgm:t>
    </dgm:pt>
    <dgm:pt modelId="{1B5F8F04-F5B8-4ECB-9CAA-832D822EA175}" type="pres">
      <dgm:prSet presAssocID="{87220B31-A7BA-4FA6-B4F4-7FF36F4E6C82}" presName="comp" presStyleCnt="0"/>
      <dgm:spPr/>
    </dgm:pt>
    <dgm:pt modelId="{738D3237-7EF9-4576-9626-EFEDAAE4AD02}" type="pres">
      <dgm:prSet presAssocID="{87220B31-A7BA-4FA6-B4F4-7FF36F4E6C82}" presName="box" presStyleLbl="node1" presStyleIdx="0" presStyleCnt="3"/>
      <dgm:spPr/>
      <dgm:t>
        <a:bodyPr/>
        <a:lstStyle/>
        <a:p>
          <a:endParaRPr lang="en-US"/>
        </a:p>
      </dgm:t>
    </dgm:pt>
    <dgm:pt modelId="{247E8249-C7D5-45CF-A513-991BBCC73C97}" type="pres">
      <dgm:prSet presAssocID="{87220B31-A7BA-4FA6-B4F4-7FF36F4E6C82}" presName="img" presStyleLbl="fgImgPlace1" presStyleIdx="0" presStyleCnt="3"/>
      <dgm:spPr>
        <a:blipFill rotWithShape="0">
          <a:blip xmlns:r="http://schemas.openxmlformats.org/officeDocument/2006/relationships" r:embed="rId1"/>
          <a:stretch>
            <a:fillRect/>
          </a:stretch>
        </a:blipFill>
        <a:ln w="3175">
          <a:solidFill>
            <a:schemeClr val="bg1"/>
          </a:solidFill>
        </a:ln>
      </dgm:spPr>
      <dgm:t>
        <a:bodyPr/>
        <a:lstStyle/>
        <a:p>
          <a:endParaRPr lang="en-US"/>
        </a:p>
      </dgm:t>
    </dgm:pt>
    <dgm:pt modelId="{5E05BEB9-7499-448C-A30D-531F6603B8A2}" type="pres">
      <dgm:prSet presAssocID="{87220B31-A7BA-4FA6-B4F4-7FF36F4E6C82}" presName="text" presStyleLbl="node1" presStyleIdx="0" presStyleCnt="3">
        <dgm:presLayoutVars>
          <dgm:bulletEnabled val="1"/>
        </dgm:presLayoutVars>
      </dgm:prSet>
      <dgm:spPr/>
      <dgm:t>
        <a:bodyPr/>
        <a:lstStyle/>
        <a:p>
          <a:endParaRPr lang="en-US"/>
        </a:p>
      </dgm:t>
    </dgm:pt>
    <dgm:pt modelId="{A2081A21-179D-434B-9AE2-3840E3A0E62E}" type="pres">
      <dgm:prSet presAssocID="{B1906221-E48D-4F3C-98FA-1E00E8303799}" presName="spacer" presStyleCnt="0"/>
      <dgm:spPr/>
    </dgm:pt>
    <dgm:pt modelId="{2CADAC80-68DD-4C36-AABA-6ACADB6F8800}" type="pres">
      <dgm:prSet presAssocID="{8F64167B-D8F3-4E5A-B038-1DD9E8422591}" presName="comp" presStyleCnt="0"/>
      <dgm:spPr/>
    </dgm:pt>
    <dgm:pt modelId="{A5E3DBCA-3701-403F-9E73-B538E96BB5F1}" type="pres">
      <dgm:prSet presAssocID="{8F64167B-D8F3-4E5A-B038-1DD9E8422591}" presName="box" presStyleLbl="node1" presStyleIdx="1" presStyleCnt="3"/>
      <dgm:spPr/>
      <dgm:t>
        <a:bodyPr/>
        <a:lstStyle/>
        <a:p>
          <a:endParaRPr lang="en-US"/>
        </a:p>
      </dgm:t>
    </dgm:pt>
    <dgm:pt modelId="{B5753563-E796-40E3-86CC-C89812C0E1E1}" type="pres">
      <dgm:prSet presAssocID="{8F64167B-D8F3-4E5A-B038-1DD9E8422591}" presName="img" presStyleLbl="fgImgPlace1" presStyleIdx="1" presStyleCnt="3"/>
      <dgm:spPr>
        <a:blipFill rotWithShape="0">
          <a:blip xmlns:r="http://schemas.openxmlformats.org/officeDocument/2006/relationships" r:embed="rId2"/>
          <a:stretch>
            <a:fillRect/>
          </a:stretch>
        </a:blipFill>
        <a:ln w="3175"/>
      </dgm:spPr>
    </dgm:pt>
    <dgm:pt modelId="{0464D8BC-22BD-4336-B458-C138EE98B6F9}" type="pres">
      <dgm:prSet presAssocID="{8F64167B-D8F3-4E5A-B038-1DD9E8422591}" presName="text" presStyleLbl="node1" presStyleIdx="1" presStyleCnt="3">
        <dgm:presLayoutVars>
          <dgm:bulletEnabled val="1"/>
        </dgm:presLayoutVars>
      </dgm:prSet>
      <dgm:spPr/>
      <dgm:t>
        <a:bodyPr/>
        <a:lstStyle/>
        <a:p>
          <a:endParaRPr lang="en-US"/>
        </a:p>
      </dgm:t>
    </dgm:pt>
    <dgm:pt modelId="{C5C48FED-8341-4072-B914-D74B6F1AD96E}" type="pres">
      <dgm:prSet presAssocID="{5B9B098D-1382-4B0F-8C71-711CF9FF4C4C}" presName="spacer" presStyleCnt="0"/>
      <dgm:spPr/>
    </dgm:pt>
    <dgm:pt modelId="{3C9FE8EE-7A46-42D9-90EE-47441075A33F}" type="pres">
      <dgm:prSet presAssocID="{F6A1620C-01A4-47C2-9F93-F4096C812E52}" presName="comp" presStyleCnt="0"/>
      <dgm:spPr/>
    </dgm:pt>
    <dgm:pt modelId="{038EF6C8-F7EB-415D-B3C6-15ED07FC1363}" type="pres">
      <dgm:prSet presAssocID="{F6A1620C-01A4-47C2-9F93-F4096C812E52}" presName="box" presStyleLbl="node1" presStyleIdx="2" presStyleCnt="3"/>
      <dgm:spPr/>
      <dgm:t>
        <a:bodyPr/>
        <a:lstStyle/>
        <a:p>
          <a:endParaRPr lang="en-US"/>
        </a:p>
      </dgm:t>
    </dgm:pt>
    <dgm:pt modelId="{6533E925-E3ED-4500-B6DF-5AF5E9DFA412}" type="pres">
      <dgm:prSet presAssocID="{F6A1620C-01A4-47C2-9F93-F4096C812E52}" presName="img" presStyleLbl="fgImgPlace1" presStyleIdx="2" presStyleCnt="3"/>
      <dgm:spPr>
        <a:blipFill rotWithShape="0">
          <a:blip xmlns:r="http://schemas.openxmlformats.org/officeDocument/2006/relationships" r:embed="rId3"/>
          <a:stretch>
            <a:fillRect/>
          </a:stretch>
        </a:blipFill>
        <a:ln w="3175"/>
      </dgm:spPr>
      <dgm:t>
        <a:bodyPr/>
        <a:lstStyle/>
        <a:p>
          <a:endParaRPr lang="en-US"/>
        </a:p>
      </dgm:t>
    </dgm:pt>
    <dgm:pt modelId="{9D25F2ED-EEE0-4746-B397-EE83A946EA02}" type="pres">
      <dgm:prSet presAssocID="{F6A1620C-01A4-47C2-9F93-F4096C812E52}" presName="text" presStyleLbl="node1" presStyleIdx="2" presStyleCnt="3">
        <dgm:presLayoutVars>
          <dgm:bulletEnabled val="1"/>
        </dgm:presLayoutVars>
      </dgm:prSet>
      <dgm:spPr/>
      <dgm:t>
        <a:bodyPr/>
        <a:lstStyle/>
        <a:p>
          <a:endParaRPr lang="en-US"/>
        </a:p>
      </dgm:t>
    </dgm:pt>
  </dgm:ptLst>
  <dgm:cxnLst>
    <dgm:cxn modelId="{6C0D09A1-4415-4D46-AEFE-3BDA4F511A20}" srcId="{760512B6-376C-4B46-9450-9252E2A9C68F}" destId="{F6A1620C-01A4-47C2-9F93-F4096C812E52}" srcOrd="2" destOrd="0" parTransId="{E5A2EDB5-C327-4C05-9812-D33723D35F37}" sibTransId="{658DB557-E123-4753-A5E3-6141210B231E}"/>
    <dgm:cxn modelId="{DF3389DC-4EB3-4D7D-812C-202F72B4ED8A}" type="presOf" srcId="{8F64167B-D8F3-4E5A-B038-1DD9E8422591}" destId="{A5E3DBCA-3701-403F-9E73-B538E96BB5F1}" srcOrd="0" destOrd="0" presId="urn:microsoft.com/office/officeart/2005/8/layout/vList4"/>
    <dgm:cxn modelId="{B9814E4F-63BC-4FCD-AEC5-211218388935}" type="presOf" srcId="{87220B31-A7BA-4FA6-B4F4-7FF36F4E6C82}" destId="{5E05BEB9-7499-448C-A30D-531F6603B8A2}" srcOrd="1" destOrd="0" presId="urn:microsoft.com/office/officeart/2005/8/layout/vList4"/>
    <dgm:cxn modelId="{5DC0078D-1F96-42E8-9E31-E367D7B1C450}" type="presOf" srcId="{F6A1620C-01A4-47C2-9F93-F4096C812E52}" destId="{9D25F2ED-EEE0-4746-B397-EE83A946EA02}" srcOrd="1" destOrd="0" presId="urn:microsoft.com/office/officeart/2005/8/layout/vList4"/>
    <dgm:cxn modelId="{F83A10C5-E393-429F-B2CD-52C13319DEA1}" srcId="{760512B6-376C-4B46-9450-9252E2A9C68F}" destId="{8F64167B-D8F3-4E5A-B038-1DD9E8422591}" srcOrd="1" destOrd="0" parTransId="{7C5FDF5E-91A1-4784-B3EF-E649283C77E7}" sibTransId="{5B9B098D-1382-4B0F-8C71-711CF9FF4C4C}"/>
    <dgm:cxn modelId="{193C9B3B-2330-4BE2-99DE-36552E17BFBE}" type="presOf" srcId="{8F64167B-D8F3-4E5A-B038-1DD9E8422591}" destId="{0464D8BC-22BD-4336-B458-C138EE98B6F9}" srcOrd="1" destOrd="0" presId="urn:microsoft.com/office/officeart/2005/8/layout/vList4"/>
    <dgm:cxn modelId="{E0958363-71FB-49DC-9231-3ED481194554}" type="presOf" srcId="{760512B6-376C-4B46-9450-9252E2A9C68F}" destId="{AA8D6551-6D3B-4C2A-9356-123AB65E7469}" srcOrd="0" destOrd="0" presId="urn:microsoft.com/office/officeart/2005/8/layout/vList4"/>
    <dgm:cxn modelId="{03368A60-3A69-4D91-A44E-FA5565DB66C5}" type="presOf" srcId="{F6A1620C-01A4-47C2-9F93-F4096C812E52}" destId="{038EF6C8-F7EB-415D-B3C6-15ED07FC1363}" srcOrd="0" destOrd="0" presId="urn:microsoft.com/office/officeart/2005/8/layout/vList4"/>
    <dgm:cxn modelId="{E66CF5DF-C5D5-4E10-B916-97D9AAEA9695}" type="presOf" srcId="{87220B31-A7BA-4FA6-B4F4-7FF36F4E6C82}" destId="{738D3237-7EF9-4576-9626-EFEDAAE4AD02}" srcOrd="0" destOrd="0" presId="urn:microsoft.com/office/officeart/2005/8/layout/vList4"/>
    <dgm:cxn modelId="{B77CB9AB-9385-41DE-8575-0E60891CD87E}" srcId="{760512B6-376C-4B46-9450-9252E2A9C68F}" destId="{87220B31-A7BA-4FA6-B4F4-7FF36F4E6C82}" srcOrd="0" destOrd="0" parTransId="{D82F3FE4-3DC4-47DF-A9E6-C978AABE5233}" sibTransId="{B1906221-E48D-4F3C-98FA-1E00E8303799}"/>
    <dgm:cxn modelId="{34391710-A6D9-464F-A1E9-7F981D2B1E19}" type="presParOf" srcId="{AA8D6551-6D3B-4C2A-9356-123AB65E7469}" destId="{1B5F8F04-F5B8-4ECB-9CAA-832D822EA175}" srcOrd="0" destOrd="0" presId="urn:microsoft.com/office/officeart/2005/8/layout/vList4"/>
    <dgm:cxn modelId="{85E82CA8-85FF-427B-8116-24D8F09AD5F2}" type="presParOf" srcId="{1B5F8F04-F5B8-4ECB-9CAA-832D822EA175}" destId="{738D3237-7EF9-4576-9626-EFEDAAE4AD02}" srcOrd="0" destOrd="0" presId="urn:microsoft.com/office/officeart/2005/8/layout/vList4"/>
    <dgm:cxn modelId="{CB8830C4-EF1F-4A6D-98A9-625917DFFF60}" type="presParOf" srcId="{1B5F8F04-F5B8-4ECB-9CAA-832D822EA175}" destId="{247E8249-C7D5-45CF-A513-991BBCC73C97}" srcOrd="1" destOrd="0" presId="urn:microsoft.com/office/officeart/2005/8/layout/vList4"/>
    <dgm:cxn modelId="{D73DCB0E-A1DF-4341-A026-0981E9B2C56C}" type="presParOf" srcId="{1B5F8F04-F5B8-4ECB-9CAA-832D822EA175}" destId="{5E05BEB9-7499-448C-A30D-531F6603B8A2}" srcOrd="2" destOrd="0" presId="urn:microsoft.com/office/officeart/2005/8/layout/vList4"/>
    <dgm:cxn modelId="{5FAFFC82-808D-4A48-B90A-F2C913659FB4}" type="presParOf" srcId="{AA8D6551-6D3B-4C2A-9356-123AB65E7469}" destId="{A2081A21-179D-434B-9AE2-3840E3A0E62E}" srcOrd="1" destOrd="0" presId="urn:microsoft.com/office/officeart/2005/8/layout/vList4"/>
    <dgm:cxn modelId="{8159CCFF-0FB5-4099-B3CF-51675469E301}" type="presParOf" srcId="{AA8D6551-6D3B-4C2A-9356-123AB65E7469}" destId="{2CADAC80-68DD-4C36-AABA-6ACADB6F8800}" srcOrd="2" destOrd="0" presId="urn:microsoft.com/office/officeart/2005/8/layout/vList4"/>
    <dgm:cxn modelId="{DAE6B27C-4CA7-4465-9A02-A9ADC40F5CD7}" type="presParOf" srcId="{2CADAC80-68DD-4C36-AABA-6ACADB6F8800}" destId="{A5E3DBCA-3701-403F-9E73-B538E96BB5F1}" srcOrd="0" destOrd="0" presId="urn:microsoft.com/office/officeart/2005/8/layout/vList4"/>
    <dgm:cxn modelId="{4780E73F-551F-41FB-841B-EAF04F9151A8}" type="presParOf" srcId="{2CADAC80-68DD-4C36-AABA-6ACADB6F8800}" destId="{B5753563-E796-40E3-86CC-C89812C0E1E1}" srcOrd="1" destOrd="0" presId="urn:microsoft.com/office/officeart/2005/8/layout/vList4"/>
    <dgm:cxn modelId="{18A4EE53-4779-4675-8A3F-64125147D321}" type="presParOf" srcId="{2CADAC80-68DD-4C36-AABA-6ACADB6F8800}" destId="{0464D8BC-22BD-4336-B458-C138EE98B6F9}" srcOrd="2" destOrd="0" presId="urn:microsoft.com/office/officeart/2005/8/layout/vList4"/>
    <dgm:cxn modelId="{77105ACC-22E0-4524-845C-4B5EF13688A2}" type="presParOf" srcId="{AA8D6551-6D3B-4C2A-9356-123AB65E7469}" destId="{C5C48FED-8341-4072-B914-D74B6F1AD96E}" srcOrd="3" destOrd="0" presId="urn:microsoft.com/office/officeart/2005/8/layout/vList4"/>
    <dgm:cxn modelId="{0E9870AF-3FD8-435A-97E8-13862A9AE590}" type="presParOf" srcId="{AA8D6551-6D3B-4C2A-9356-123AB65E7469}" destId="{3C9FE8EE-7A46-42D9-90EE-47441075A33F}" srcOrd="4" destOrd="0" presId="urn:microsoft.com/office/officeart/2005/8/layout/vList4"/>
    <dgm:cxn modelId="{54B1EAD7-1A01-43C4-8861-C58A91AFA93A}" type="presParOf" srcId="{3C9FE8EE-7A46-42D9-90EE-47441075A33F}" destId="{038EF6C8-F7EB-415D-B3C6-15ED07FC1363}" srcOrd="0" destOrd="0" presId="urn:microsoft.com/office/officeart/2005/8/layout/vList4"/>
    <dgm:cxn modelId="{40775998-7270-428F-8E3C-077946E6BFEF}" type="presParOf" srcId="{3C9FE8EE-7A46-42D9-90EE-47441075A33F}" destId="{6533E925-E3ED-4500-B6DF-5AF5E9DFA412}" srcOrd="1" destOrd="0" presId="urn:microsoft.com/office/officeart/2005/8/layout/vList4"/>
    <dgm:cxn modelId="{6E7779EB-FF3C-4E49-9F05-7D7D148EC058}" type="presParOf" srcId="{3C9FE8EE-7A46-42D9-90EE-47441075A33F}" destId="{9D25F2ED-EEE0-4746-B397-EE83A946EA02}" srcOrd="2" destOrd="0" presId="urn:microsoft.com/office/officeart/2005/8/layout/vList4"/>
  </dgm:cxnLst>
  <dgm:bg/>
  <dgm:whole/>
</dgm:dataModel>
</file>

<file path=ppt/diagrams/data12.xml><?xml version="1.0" encoding="utf-8"?>
<dgm:dataModel xmlns:dgm="http://schemas.openxmlformats.org/drawingml/2006/diagram" xmlns:a="http://schemas.openxmlformats.org/drawingml/2006/main">
  <dgm:ptLst>
    <dgm:pt modelId="{AF9B16BF-8877-4409-9CF8-7A05032E7B5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E42D111-84C7-423D-8545-AF5341F5DF5D}">
      <dgm:prSet phldrT="[Text]" custT="1"/>
      <dgm:spPr>
        <a:ln w="3175"/>
      </dgm:spPr>
      <dgm:t>
        <a:bodyPr/>
        <a:lstStyle/>
        <a:p>
          <a:pPr algn="l"/>
          <a:r>
            <a:rPr lang="en-US" sz="1600" dirty="0" smtClean="0">
              <a:solidFill>
                <a:schemeClr val="bg1"/>
              </a:solidFill>
            </a:rPr>
            <a:t>    The Indian gooseberry or  </a:t>
          </a:r>
          <a:r>
            <a:rPr lang="en-US" sz="1600" dirty="0" err="1" smtClean="0">
              <a:solidFill>
                <a:schemeClr val="bg1"/>
              </a:solidFill>
            </a:rPr>
            <a:t>amla</a:t>
          </a:r>
          <a:r>
            <a:rPr lang="en-US" sz="1600" i="1" dirty="0" smtClean="0">
              <a:solidFill>
                <a:schemeClr val="bg1"/>
              </a:solidFill>
              <a:hlinkClick xmlns:r="http://schemas.openxmlformats.org/officeDocument/2006/relationships" r:id="rId1"/>
            </a:rPr>
            <a:t> </a:t>
          </a:r>
          <a:r>
            <a:rPr lang="en-US" sz="1600" i="1" dirty="0" smtClean="0">
              <a:solidFill>
                <a:schemeClr val="bg1"/>
              </a:solidFill>
            </a:rPr>
            <a:t> </a:t>
          </a:r>
          <a:r>
            <a:rPr lang="en-US" sz="1600" dirty="0" smtClean="0">
              <a:solidFill>
                <a:schemeClr val="bg1"/>
              </a:solidFill>
            </a:rPr>
            <a:t>is known as one of the richest</a:t>
          </a:r>
          <a:r>
            <a:rPr lang="en-US" sz="1600" dirty="0" smtClean="0">
              <a:solidFill>
                <a:schemeClr val="bg1"/>
              </a:solidFill>
              <a:hlinkClick xmlns:r="http://schemas.openxmlformats.org/officeDocument/2006/relationships" r:id="rId2"/>
            </a:rPr>
            <a:t> </a:t>
          </a:r>
          <a:r>
            <a:rPr lang="en-US" sz="1600" dirty="0" smtClean="0">
              <a:solidFill>
                <a:schemeClr val="bg1"/>
              </a:solidFill>
            </a:rPr>
            <a:t> source of vitamin C. It keeps the liver functioning at optimal levels. </a:t>
          </a:r>
        </a:p>
        <a:p>
          <a:pPr algn="ctr"/>
          <a:r>
            <a:rPr lang="en-US" sz="1600" b="1" i="1" u="none" dirty="0" err="1" smtClean="0">
              <a:solidFill>
                <a:srgbClr val="FF0000"/>
              </a:solidFill>
            </a:rPr>
            <a:t>Emblica</a:t>
          </a:r>
          <a:r>
            <a:rPr lang="en-US" sz="1600" b="1" i="1" u="none" dirty="0" smtClean="0">
              <a:solidFill>
                <a:srgbClr val="FF0000"/>
              </a:solidFill>
            </a:rPr>
            <a:t> </a:t>
          </a:r>
          <a:r>
            <a:rPr lang="en-US" sz="1600" b="1" i="1" u="none" dirty="0" err="1" smtClean="0">
              <a:solidFill>
                <a:srgbClr val="FF0000"/>
              </a:solidFill>
            </a:rPr>
            <a:t>offinalis</a:t>
          </a:r>
          <a:endParaRPr lang="en-US" sz="1600" b="1" i="1" u="none" dirty="0">
            <a:solidFill>
              <a:srgbClr val="FF0000"/>
            </a:solidFill>
          </a:endParaRPr>
        </a:p>
      </dgm:t>
    </dgm:pt>
    <dgm:pt modelId="{D46F6384-E47D-40B2-809E-78DF13D74289}" type="parTrans" cxnId="{BFD756D5-2AE1-438F-9B5A-344BC9C32E79}">
      <dgm:prSet/>
      <dgm:spPr/>
      <dgm:t>
        <a:bodyPr/>
        <a:lstStyle/>
        <a:p>
          <a:endParaRPr lang="en-US"/>
        </a:p>
      </dgm:t>
    </dgm:pt>
    <dgm:pt modelId="{21ACEA42-77A1-4FCC-9C7C-FF316F6AC4DF}" type="sibTrans" cxnId="{BFD756D5-2AE1-438F-9B5A-344BC9C32E79}">
      <dgm:prSet/>
      <dgm:spPr/>
      <dgm:t>
        <a:bodyPr/>
        <a:lstStyle/>
        <a:p>
          <a:endParaRPr lang="en-US"/>
        </a:p>
      </dgm:t>
    </dgm:pt>
    <dgm:pt modelId="{0FFD7341-BD36-4185-8BCF-03D43C4560BE}">
      <dgm:prSet phldrT="[Text]" custT="1"/>
      <dgm:spPr>
        <a:ln w="3175">
          <a:solidFill>
            <a:schemeClr val="bg1"/>
          </a:solidFill>
        </a:ln>
      </dgm:spPr>
      <dgm:t>
        <a:bodyPr/>
        <a:lstStyle/>
        <a:p>
          <a:pPr algn="l"/>
          <a:r>
            <a:rPr lang="en-US" sz="1600" dirty="0" smtClean="0">
              <a:solidFill>
                <a:schemeClr val="bg1"/>
              </a:solidFill>
            </a:rPr>
            <a:t>    Packed with valuable antioxidants, turmeric is an important herb that improves liver health.</a:t>
          </a:r>
        </a:p>
        <a:p>
          <a:pPr algn="l"/>
          <a:r>
            <a:rPr lang="en-US" sz="1600" dirty="0" smtClean="0">
              <a:solidFill>
                <a:schemeClr val="bg1"/>
              </a:solidFill>
            </a:rPr>
            <a:t>The antiviral action of turmeric is effective in preventing multiplication of the viruses causing hepatitis  B &amp; C</a:t>
          </a:r>
        </a:p>
        <a:p>
          <a:pPr algn="ctr"/>
          <a:r>
            <a:rPr lang="en-US" sz="1600" b="1" i="1" dirty="0" smtClean="0">
              <a:solidFill>
                <a:srgbClr val="FF0000"/>
              </a:solidFill>
            </a:rPr>
            <a:t>Curcuma </a:t>
          </a:r>
          <a:r>
            <a:rPr lang="en-US" sz="1600" b="1" i="1" dirty="0" err="1" smtClean="0">
              <a:solidFill>
                <a:srgbClr val="FF0000"/>
              </a:solidFill>
            </a:rPr>
            <a:t>domestica</a:t>
          </a:r>
          <a:endParaRPr lang="en-US" sz="1600" b="1" i="1" dirty="0">
            <a:solidFill>
              <a:srgbClr val="FF0000"/>
            </a:solidFill>
          </a:endParaRPr>
        </a:p>
      </dgm:t>
    </dgm:pt>
    <dgm:pt modelId="{1D767ABC-4186-4247-8F1A-A7547C720100}" type="parTrans" cxnId="{3B44E5D2-27FC-4EFB-9962-2C69DC4FD808}">
      <dgm:prSet/>
      <dgm:spPr/>
      <dgm:t>
        <a:bodyPr/>
        <a:lstStyle/>
        <a:p>
          <a:endParaRPr lang="en-US"/>
        </a:p>
      </dgm:t>
    </dgm:pt>
    <dgm:pt modelId="{F51E83A6-0B3D-4FF6-87B3-5F370A116039}" type="sibTrans" cxnId="{3B44E5D2-27FC-4EFB-9962-2C69DC4FD808}">
      <dgm:prSet/>
      <dgm:spPr/>
      <dgm:t>
        <a:bodyPr/>
        <a:lstStyle/>
        <a:p>
          <a:endParaRPr lang="en-US"/>
        </a:p>
      </dgm:t>
    </dgm:pt>
    <dgm:pt modelId="{CC7E4567-E19B-42B9-A304-550F8E7A26C4}">
      <dgm:prSet phldrT="[Text]" custT="1"/>
      <dgm:spPr>
        <a:ln w="3175"/>
      </dgm:spPr>
      <dgm:t>
        <a:bodyPr/>
        <a:lstStyle/>
        <a:p>
          <a:r>
            <a:rPr lang="en-US" sz="1600" dirty="0" smtClean="0">
              <a:solidFill>
                <a:schemeClr val="bg1"/>
              </a:solidFill>
            </a:rPr>
            <a:t>    Beet, cabbage, carrot, broccoli, onion and garlic are some vegetables having potential to help the liver secrete enzymes helping in the production of carcinogenic substances </a:t>
          </a:r>
          <a:endParaRPr lang="en-US" sz="1600" dirty="0">
            <a:solidFill>
              <a:schemeClr val="bg1"/>
            </a:solidFill>
          </a:endParaRPr>
        </a:p>
      </dgm:t>
    </dgm:pt>
    <dgm:pt modelId="{4E6D7186-7106-4FE7-BAC4-BFDD74B0DD75}" type="parTrans" cxnId="{C57671A4-A6AE-483C-BD28-7439441D9009}">
      <dgm:prSet/>
      <dgm:spPr/>
      <dgm:t>
        <a:bodyPr/>
        <a:lstStyle/>
        <a:p>
          <a:endParaRPr lang="en-US"/>
        </a:p>
      </dgm:t>
    </dgm:pt>
    <dgm:pt modelId="{661632E8-79D0-4521-A2A2-D9711D0699B0}" type="sibTrans" cxnId="{C57671A4-A6AE-483C-BD28-7439441D9009}">
      <dgm:prSet/>
      <dgm:spPr/>
      <dgm:t>
        <a:bodyPr/>
        <a:lstStyle/>
        <a:p>
          <a:endParaRPr lang="en-US"/>
        </a:p>
      </dgm:t>
    </dgm:pt>
    <dgm:pt modelId="{E0518D41-6659-488B-AA92-34E024DB9603}">
      <dgm:prSet phldrT="[Text]" custT="1"/>
      <dgm:spPr>
        <a:ln w="3175">
          <a:solidFill>
            <a:schemeClr val="bg1"/>
          </a:solidFill>
        </a:ln>
      </dgm:spPr>
      <dgm:t>
        <a:bodyPr/>
        <a:lstStyle/>
        <a:p>
          <a:pPr algn="l">
            <a:lnSpc>
              <a:spcPct val="100000"/>
            </a:lnSpc>
          </a:pPr>
          <a:r>
            <a:rPr lang="en-US" sz="1600" b="0" i="0" dirty="0" smtClean="0">
              <a:solidFill>
                <a:schemeClr val="bg1"/>
              </a:solidFill>
            </a:rPr>
            <a:t> </a:t>
          </a:r>
          <a:r>
            <a:rPr lang="en-US" sz="1600" b="0" i="0" dirty="0" err="1" smtClean="0">
              <a:solidFill>
                <a:schemeClr val="bg1"/>
              </a:solidFill>
            </a:rPr>
            <a:t>Kilanelli</a:t>
          </a:r>
          <a:r>
            <a:rPr lang="en-US" sz="1600" b="0" i="0" dirty="0" smtClean="0">
              <a:solidFill>
                <a:schemeClr val="bg1"/>
              </a:solidFill>
            </a:rPr>
            <a:t> shows potential to prevent liver </a:t>
          </a:r>
          <a:r>
            <a:rPr lang="en-US" sz="1600" b="0" i="0" dirty="0" err="1" smtClean="0">
              <a:solidFill>
                <a:schemeClr val="bg1"/>
              </a:solidFill>
            </a:rPr>
            <a:t>damage.</a:t>
          </a:r>
          <a:r>
            <a:rPr lang="en-US" sz="1600" b="0" i="1" dirty="0" err="1" smtClean="0">
              <a:solidFill>
                <a:schemeClr val="bg1"/>
              </a:solidFill>
            </a:rPr>
            <a:t>P</a:t>
          </a:r>
          <a:r>
            <a:rPr lang="en-US" sz="1600" b="0" i="1" dirty="0" smtClean="0">
              <a:solidFill>
                <a:schemeClr val="bg1"/>
              </a:solidFill>
            </a:rPr>
            <a:t>. </a:t>
          </a:r>
          <a:r>
            <a:rPr lang="en-US" sz="1600" b="0" i="1" dirty="0" err="1" smtClean="0">
              <a:solidFill>
                <a:schemeClr val="bg1"/>
              </a:solidFill>
            </a:rPr>
            <a:t>niruri</a:t>
          </a:r>
          <a:r>
            <a:rPr lang="en-US" sz="1600" b="0" i="0" dirty="0" err="1" smtClean="0">
              <a:solidFill>
                <a:schemeClr val="bg1"/>
              </a:solidFill>
            </a:rPr>
            <a:t>protects</a:t>
          </a:r>
          <a:r>
            <a:rPr lang="en-US" sz="1600" b="0" i="0" dirty="0" smtClean="0">
              <a:solidFill>
                <a:schemeClr val="bg1"/>
              </a:solidFill>
            </a:rPr>
            <a:t> liver tissues and helps stimulate the liver to repair itself.</a:t>
          </a:r>
        </a:p>
        <a:p>
          <a:pPr algn="ctr">
            <a:lnSpc>
              <a:spcPct val="100000"/>
            </a:lnSpc>
          </a:pPr>
          <a:r>
            <a:rPr lang="en-US" sz="1600" b="1" i="1" dirty="0" err="1" smtClean="0">
              <a:solidFill>
                <a:srgbClr val="FF0000"/>
              </a:solidFill>
            </a:rPr>
            <a:t>Phyllanthus</a:t>
          </a:r>
          <a:r>
            <a:rPr lang="en-US" sz="1600" b="1" i="1" dirty="0" smtClean="0">
              <a:solidFill>
                <a:srgbClr val="FF0000"/>
              </a:solidFill>
            </a:rPr>
            <a:t> </a:t>
          </a:r>
          <a:r>
            <a:rPr lang="en-US" sz="1600" b="1" i="1" dirty="0" err="1" smtClean="0">
              <a:solidFill>
                <a:srgbClr val="FF0000"/>
              </a:solidFill>
            </a:rPr>
            <a:t>niruri</a:t>
          </a:r>
          <a:endParaRPr lang="en-US" sz="1600" dirty="0">
            <a:solidFill>
              <a:srgbClr val="FF0000"/>
            </a:solidFill>
          </a:endParaRPr>
        </a:p>
      </dgm:t>
    </dgm:pt>
    <dgm:pt modelId="{945BDABA-D8F3-43BA-9D9F-2DB48C1BF189}" type="parTrans" cxnId="{6F6015B5-9597-42B1-928E-CB7E7AE0F5EC}">
      <dgm:prSet/>
      <dgm:spPr/>
      <dgm:t>
        <a:bodyPr/>
        <a:lstStyle/>
        <a:p>
          <a:endParaRPr lang="en-US"/>
        </a:p>
      </dgm:t>
    </dgm:pt>
    <dgm:pt modelId="{06B091CE-7D80-451F-9A85-E6252AC05BF1}" type="sibTrans" cxnId="{6F6015B5-9597-42B1-928E-CB7E7AE0F5EC}">
      <dgm:prSet/>
      <dgm:spPr/>
      <dgm:t>
        <a:bodyPr/>
        <a:lstStyle/>
        <a:p>
          <a:endParaRPr lang="en-US"/>
        </a:p>
      </dgm:t>
    </dgm:pt>
    <dgm:pt modelId="{110342CD-B804-4B4A-8650-B4FF48B4101F}" type="pres">
      <dgm:prSet presAssocID="{AF9B16BF-8877-4409-9CF8-7A05032E7B57}" presName="linear" presStyleCnt="0">
        <dgm:presLayoutVars>
          <dgm:dir/>
          <dgm:resizeHandles val="exact"/>
        </dgm:presLayoutVars>
      </dgm:prSet>
      <dgm:spPr/>
      <dgm:t>
        <a:bodyPr/>
        <a:lstStyle/>
        <a:p>
          <a:endParaRPr lang="en-US"/>
        </a:p>
      </dgm:t>
    </dgm:pt>
    <dgm:pt modelId="{FCE04F20-BE01-4A77-9868-812747F5E722}" type="pres">
      <dgm:prSet presAssocID="{9E42D111-84C7-423D-8545-AF5341F5DF5D}" presName="comp" presStyleCnt="0"/>
      <dgm:spPr/>
    </dgm:pt>
    <dgm:pt modelId="{B2C96BCA-D3A7-499F-9D34-B3D7FC96D5B3}" type="pres">
      <dgm:prSet presAssocID="{9E42D111-84C7-423D-8545-AF5341F5DF5D}" presName="box" presStyleLbl="node1" presStyleIdx="0" presStyleCnt="4" custLinFactNeighborY="-5378"/>
      <dgm:spPr/>
      <dgm:t>
        <a:bodyPr/>
        <a:lstStyle/>
        <a:p>
          <a:endParaRPr lang="en-US"/>
        </a:p>
      </dgm:t>
    </dgm:pt>
    <dgm:pt modelId="{39D64509-89C7-4BEC-9425-98B4E196A887}" type="pres">
      <dgm:prSet presAssocID="{9E42D111-84C7-423D-8545-AF5341F5DF5D}" presName="img" presStyleLbl="fgImgPlace1" presStyleIdx="0" presStyleCnt="4" custScaleY="115126" custLinFactNeighborX="-3803" custLinFactNeighborY="-4937"/>
      <dgm:spPr>
        <a:blipFill rotWithShape="0">
          <a:blip xmlns:r="http://schemas.openxmlformats.org/officeDocument/2006/relationships" r:embed="rId3"/>
          <a:stretch>
            <a:fillRect/>
          </a:stretch>
        </a:blipFill>
        <a:ln w="3175"/>
      </dgm:spPr>
      <dgm:t>
        <a:bodyPr/>
        <a:lstStyle/>
        <a:p>
          <a:endParaRPr lang="en-US"/>
        </a:p>
      </dgm:t>
    </dgm:pt>
    <dgm:pt modelId="{AEA179D0-3B66-4DD1-B128-F53C275BA007}" type="pres">
      <dgm:prSet presAssocID="{9E42D111-84C7-423D-8545-AF5341F5DF5D}" presName="text" presStyleLbl="node1" presStyleIdx="0" presStyleCnt="4">
        <dgm:presLayoutVars>
          <dgm:bulletEnabled val="1"/>
        </dgm:presLayoutVars>
      </dgm:prSet>
      <dgm:spPr/>
      <dgm:t>
        <a:bodyPr/>
        <a:lstStyle/>
        <a:p>
          <a:endParaRPr lang="en-US"/>
        </a:p>
      </dgm:t>
    </dgm:pt>
    <dgm:pt modelId="{69A10F6E-2A34-438E-A0F2-AABFD95AF4E4}" type="pres">
      <dgm:prSet presAssocID="{21ACEA42-77A1-4FCC-9C7C-FF316F6AC4DF}" presName="spacer" presStyleCnt="0"/>
      <dgm:spPr/>
    </dgm:pt>
    <dgm:pt modelId="{1AD30D6F-F8A4-4CA2-B58B-745E20EAB169}" type="pres">
      <dgm:prSet presAssocID="{0FFD7341-BD36-4185-8BCF-03D43C4560BE}" presName="comp" presStyleCnt="0"/>
      <dgm:spPr/>
    </dgm:pt>
    <dgm:pt modelId="{607D218B-4DFF-40E5-95E8-DE8BA03DAB79}" type="pres">
      <dgm:prSet presAssocID="{0FFD7341-BD36-4185-8BCF-03D43C4560BE}" presName="box" presStyleLbl="node1" presStyleIdx="1" presStyleCnt="4" custLinFactNeighborY="-2437"/>
      <dgm:spPr/>
      <dgm:t>
        <a:bodyPr/>
        <a:lstStyle/>
        <a:p>
          <a:endParaRPr lang="en-US"/>
        </a:p>
      </dgm:t>
    </dgm:pt>
    <dgm:pt modelId="{688385A5-E0CC-4169-A282-91CD37A89E34}" type="pres">
      <dgm:prSet presAssocID="{0FFD7341-BD36-4185-8BCF-03D43C4560BE}" presName="img" presStyleLbl="fgImgPlace1" presStyleIdx="1" presStyleCnt="4" custLinFactNeighborX="1936" custLinFactNeighborY="1220"/>
      <dgm:spPr>
        <a:blipFill rotWithShape="0">
          <a:blip xmlns:r="http://schemas.openxmlformats.org/officeDocument/2006/relationships" r:embed="rId4"/>
          <a:stretch>
            <a:fillRect/>
          </a:stretch>
        </a:blipFill>
        <a:ln w="3175"/>
      </dgm:spPr>
    </dgm:pt>
    <dgm:pt modelId="{61191575-08F9-44AC-85AC-BBBC923F0FA6}" type="pres">
      <dgm:prSet presAssocID="{0FFD7341-BD36-4185-8BCF-03D43C4560BE}" presName="text" presStyleLbl="node1" presStyleIdx="1" presStyleCnt="4">
        <dgm:presLayoutVars>
          <dgm:bulletEnabled val="1"/>
        </dgm:presLayoutVars>
      </dgm:prSet>
      <dgm:spPr/>
      <dgm:t>
        <a:bodyPr/>
        <a:lstStyle/>
        <a:p>
          <a:endParaRPr lang="en-US"/>
        </a:p>
      </dgm:t>
    </dgm:pt>
    <dgm:pt modelId="{4D55F241-FC0E-48E6-8967-63DC446B893B}" type="pres">
      <dgm:prSet presAssocID="{F51E83A6-0B3D-4FF6-87B3-5F370A116039}" presName="spacer" presStyleCnt="0"/>
      <dgm:spPr/>
    </dgm:pt>
    <dgm:pt modelId="{7E5D7D58-B0D9-4262-917B-4EF73E5E75B2}" type="pres">
      <dgm:prSet presAssocID="{E0518D41-6659-488B-AA92-34E024DB9603}" presName="comp" presStyleCnt="0"/>
      <dgm:spPr/>
    </dgm:pt>
    <dgm:pt modelId="{9F44984F-063D-4EF9-A668-3A383CFE5ADF}" type="pres">
      <dgm:prSet presAssocID="{E0518D41-6659-488B-AA92-34E024DB9603}" presName="box" presStyleLbl="node1" presStyleIdx="2" presStyleCnt="4" custLinFactNeighborY="-10252"/>
      <dgm:spPr/>
      <dgm:t>
        <a:bodyPr/>
        <a:lstStyle/>
        <a:p>
          <a:endParaRPr lang="en-US"/>
        </a:p>
      </dgm:t>
    </dgm:pt>
    <dgm:pt modelId="{AE0C787D-3DCB-482A-9177-83E81DF0E2AB}" type="pres">
      <dgm:prSet presAssocID="{E0518D41-6659-488B-AA92-34E024DB9603}" presName="img" presStyleLbl="fgImgPlace1" presStyleIdx="2" presStyleCnt="4" custScaleX="94690" custScaleY="115125" custLinFactNeighborX="-2033" custLinFactNeighborY="-17753"/>
      <dgm:spPr>
        <a:blipFill rotWithShape="0">
          <a:blip xmlns:r="http://schemas.openxmlformats.org/officeDocument/2006/relationships" r:embed="rId5"/>
          <a:stretch>
            <a:fillRect/>
          </a:stretch>
        </a:blipFill>
        <a:ln w="3175"/>
      </dgm:spPr>
      <dgm:t>
        <a:bodyPr/>
        <a:lstStyle/>
        <a:p>
          <a:endParaRPr lang="en-US"/>
        </a:p>
      </dgm:t>
    </dgm:pt>
    <dgm:pt modelId="{771E948A-8A41-4594-881A-CFDE94A6F64F}" type="pres">
      <dgm:prSet presAssocID="{E0518D41-6659-488B-AA92-34E024DB9603}" presName="text" presStyleLbl="node1" presStyleIdx="2" presStyleCnt="4">
        <dgm:presLayoutVars>
          <dgm:bulletEnabled val="1"/>
        </dgm:presLayoutVars>
      </dgm:prSet>
      <dgm:spPr/>
      <dgm:t>
        <a:bodyPr/>
        <a:lstStyle/>
        <a:p>
          <a:endParaRPr lang="en-US"/>
        </a:p>
      </dgm:t>
    </dgm:pt>
    <dgm:pt modelId="{C465C864-E6FB-486D-A546-0B5E0EDF6082}" type="pres">
      <dgm:prSet presAssocID="{06B091CE-7D80-451F-9A85-E6252AC05BF1}" presName="spacer" presStyleCnt="0"/>
      <dgm:spPr/>
    </dgm:pt>
    <dgm:pt modelId="{ECDD8A58-3351-4199-835B-9F35F85D1802}" type="pres">
      <dgm:prSet presAssocID="{CC7E4567-E19B-42B9-A304-550F8E7A26C4}" presName="comp" presStyleCnt="0"/>
      <dgm:spPr/>
    </dgm:pt>
    <dgm:pt modelId="{4AE3F9AC-0BB0-41CE-A64A-E22526D950E6}" type="pres">
      <dgm:prSet presAssocID="{CC7E4567-E19B-42B9-A304-550F8E7A26C4}" presName="box" presStyleLbl="node1" presStyleIdx="3" presStyleCnt="4" custLinFactNeighborY="-18067"/>
      <dgm:spPr/>
      <dgm:t>
        <a:bodyPr/>
        <a:lstStyle/>
        <a:p>
          <a:endParaRPr lang="en-US"/>
        </a:p>
      </dgm:t>
    </dgm:pt>
    <dgm:pt modelId="{AD251856-DBC3-42A1-BA64-BC9E81443931}" type="pres">
      <dgm:prSet presAssocID="{CC7E4567-E19B-42B9-A304-550F8E7A26C4}" presName="img" presStyleLbl="fgImgPlace1" presStyleIdx="3" presStyleCnt="4" custScaleY="131349" custLinFactNeighborX="717" custLinFactNeighborY="-24827"/>
      <dgm:spPr>
        <a:blipFill rotWithShape="0">
          <a:blip xmlns:r="http://schemas.openxmlformats.org/officeDocument/2006/relationships" r:embed="rId6"/>
          <a:stretch>
            <a:fillRect/>
          </a:stretch>
        </a:blipFill>
        <a:ln w="3175"/>
      </dgm:spPr>
    </dgm:pt>
    <dgm:pt modelId="{1E613D4E-AE60-4275-A8B2-E7A45A9AA097}" type="pres">
      <dgm:prSet presAssocID="{CC7E4567-E19B-42B9-A304-550F8E7A26C4}" presName="text" presStyleLbl="node1" presStyleIdx="3" presStyleCnt="4">
        <dgm:presLayoutVars>
          <dgm:bulletEnabled val="1"/>
        </dgm:presLayoutVars>
      </dgm:prSet>
      <dgm:spPr/>
      <dgm:t>
        <a:bodyPr/>
        <a:lstStyle/>
        <a:p>
          <a:endParaRPr lang="en-US"/>
        </a:p>
      </dgm:t>
    </dgm:pt>
  </dgm:ptLst>
  <dgm:cxnLst>
    <dgm:cxn modelId="{5CAC113B-6C0D-4B0F-9944-40D8D4B0ED4E}" type="presOf" srcId="{E0518D41-6659-488B-AA92-34E024DB9603}" destId="{771E948A-8A41-4594-881A-CFDE94A6F64F}" srcOrd="1" destOrd="0" presId="urn:microsoft.com/office/officeart/2005/8/layout/vList4"/>
    <dgm:cxn modelId="{6F6015B5-9597-42B1-928E-CB7E7AE0F5EC}" srcId="{AF9B16BF-8877-4409-9CF8-7A05032E7B57}" destId="{E0518D41-6659-488B-AA92-34E024DB9603}" srcOrd="2" destOrd="0" parTransId="{945BDABA-D8F3-43BA-9D9F-2DB48C1BF189}" sibTransId="{06B091CE-7D80-451F-9A85-E6252AC05BF1}"/>
    <dgm:cxn modelId="{E44E8D8E-1B45-44E6-A6FB-77614E6A27CA}" type="presOf" srcId="{CC7E4567-E19B-42B9-A304-550F8E7A26C4}" destId="{4AE3F9AC-0BB0-41CE-A64A-E22526D950E6}" srcOrd="0" destOrd="0" presId="urn:microsoft.com/office/officeart/2005/8/layout/vList4"/>
    <dgm:cxn modelId="{9FE8D413-2BC0-4ED1-9164-996D7A2A9713}" type="presOf" srcId="{CC7E4567-E19B-42B9-A304-550F8E7A26C4}" destId="{1E613D4E-AE60-4275-A8B2-E7A45A9AA097}" srcOrd="1" destOrd="0" presId="urn:microsoft.com/office/officeart/2005/8/layout/vList4"/>
    <dgm:cxn modelId="{9A074DA9-DD04-4D53-BB79-3DD6D3ABC9D8}" type="presOf" srcId="{E0518D41-6659-488B-AA92-34E024DB9603}" destId="{9F44984F-063D-4EF9-A668-3A383CFE5ADF}" srcOrd="0" destOrd="0" presId="urn:microsoft.com/office/officeart/2005/8/layout/vList4"/>
    <dgm:cxn modelId="{BFD756D5-2AE1-438F-9B5A-344BC9C32E79}" srcId="{AF9B16BF-8877-4409-9CF8-7A05032E7B57}" destId="{9E42D111-84C7-423D-8545-AF5341F5DF5D}" srcOrd="0" destOrd="0" parTransId="{D46F6384-E47D-40B2-809E-78DF13D74289}" sibTransId="{21ACEA42-77A1-4FCC-9C7C-FF316F6AC4DF}"/>
    <dgm:cxn modelId="{C57671A4-A6AE-483C-BD28-7439441D9009}" srcId="{AF9B16BF-8877-4409-9CF8-7A05032E7B57}" destId="{CC7E4567-E19B-42B9-A304-550F8E7A26C4}" srcOrd="3" destOrd="0" parTransId="{4E6D7186-7106-4FE7-BAC4-BFDD74B0DD75}" sibTransId="{661632E8-79D0-4521-A2A2-D9711D0699B0}"/>
    <dgm:cxn modelId="{BEA68714-4CDF-4B9F-BCC1-2E2C2ED0393F}" type="presOf" srcId="{9E42D111-84C7-423D-8545-AF5341F5DF5D}" destId="{B2C96BCA-D3A7-499F-9D34-B3D7FC96D5B3}" srcOrd="0" destOrd="0" presId="urn:microsoft.com/office/officeart/2005/8/layout/vList4"/>
    <dgm:cxn modelId="{044D21FD-F72B-4000-8E18-D2EBE8093F0D}" type="presOf" srcId="{0FFD7341-BD36-4185-8BCF-03D43C4560BE}" destId="{61191575-08F9-44AC-85AC-BBBC923F0FA6}" srcOrd="1" destOrd="0" presId="urn:microsoft.com/office/officeart/2005/8/layout/vList4"/>
    <dgm:cxn modelId="{D15DBFBE-375D-4B84-AFE5-E5A4DB9DDDE9}" type="presOf" srcId="{0FFD7341-BD36-4185-8BCF-03D43C4560BE}" destId="{607D218B-4DFF-40E5-95E8-DE8BA03DAB79}" srcOrd="0" destOrd="0" presId="urn:microsoft.com/office/officeart/2005/8/layout/vList4"/>
    <dgm:cxn modelId="{3B44E5D2-27FC-4EFB-9962-2C69DC4FD808}" srcId="{AF9B16BF-8877-4409-9CF8-7A05032E7B57}" destId="{0FFD7341-BD36-4185-8BCF-03D43C4560BE}" srcOrd="1" destOrd="0" parTransId="{1D767ABC-4186-4247-8F1A-A7547C720100}" sibTransId="{F51E83A6-0B3D-4FF6-87B3-5F370A116039}"/>
    <dgm:cxn modelId="{5D11C5D3-769D-468D-9B53-42D21D8B9A8A}" type="presOf" srcId="{AF9B16BF-8877-4409-9CF8-7A05032E7B57}" destId="{110342CD-B804-4B4A-8650-B4FF48B4101F}" srcOrd="0" destOrd="0" presId="urn:microsoft.com/office/officeart/2005/8/layout/vList4"/>
    <dgm:cxn modelId="{3C4ACD54-9EE8-4E19-9537-CA5258083869}" type="presOf" srcId="{9E42D111-84C7-423D-8545-AF5341F5DF5D}" destId="{AEA179D0-3B66-4DD1-B128-F53C275BA007}" srcOrd="1" destOrd="0" presId="urn:microsoft.com/office/officeart/2005/8/layout/vList4"/>
    <dgm:cxn modelId="{CE652A30-A7A1-4729-B92C-1E04A39C53CA}" type="presParOf" srcId="{110342CD-B804-4B4A-8650-B4FF48B4101F}" destId="{FCE04F20-BE01-4A77-9868-812747F5E722}" srcOrd="0" destOrd="0" presId="urn:microsoft.com/office/officeart/2005/8/layout/vList4"/>
    <dgm:cxn modelId="{C72879E1-5BEF-413A-BE66-A7071D9F3DCD}" type="presParOf" srcId="{FCE04F20-BE01-4A77-9868-812747F5E722}" destId="{B2C96BCA-D3A7-499F-9D34-B3D7FC96D5B3}" srcOrd="0" destOrd="0" presId="urn:microsoft.com/office/officeart/2005/8/layout/vList4"/>
    <dgm:cxn modelId="{1FECC11D-6166-4801-8B0A-E563987EFA26}" type="presParOf" srcId="{FCE04F20-BE01-4A77-9868-812747F5E722}" destId="{39D64509-89C7-4BEC-9425-98B4E196A887}" srcOrd="1" destOrd="0" presId="urn:microsoft.com/office/officeart/2005/8/layout/vList4"/>
    <dgm:cxn modelId="{FB9A70A3-85D6-4F88-BE6F-CCD3FAC9647E}" type="presParOf" srcId="{FCE04F20-BE01-4A77-9868-812747F5E722}" destId="{AEA179D0-3B66-4DD1-B128-F53C275BA007}" srcOrd="2" destOrd="0" presId="urn:microsoft.com/office/officeart/2005/8/layout/vList4"/>
    <dgm:cxn modelId="{9A0AFDC6-94AD-471B-812E-8446B2A4C2E1}" type="presParOf" srcId="{110342CD-B804-4B4A-8650-B4FF48B4101F}" destId="{69A10F6E-2A34-438E-A0F2-AABFD95AF4E4}" srcOrd="1" destOrd="0" presId="urn:microsoft.com/office/officeart/2005/8/layout/vList4"/>
    <dgm:cxn modelId="{7DD5988D-F7FF-4145-9F51-2EC743A4FE64}" type="presParOf" srcId="{110342CD-B804-4B4A-8650-B4FF48B4101F}" destId="{1AD30D6F-F8A4-4CA2-B58B-745E20EAB169}" srcOrd="2" destOrd="0" presId="urn:microsoft.com/office/officeart/2005/8/layout/vList4"/>
    <dgm:cxn modelId="{5FA15444-63C9-49D9-BBFF-7169FE8A9C94}" type="presParOf" srcId="{1AD30D6F-F8A4-4CA2-B58B-745E20EAB169}" destId="{607D218B-4DFF-40E5-95E8-DE8BA03DAB79}" srcOrd="0" destOrd="0" presId="urn:microsoft.com/office/officeart/2005/8/layout/vList4"/>
    <dgm:cxn modelId="{16629B83-057C-420A-ADF5-64E4EC4E8ACB}" type="presParOf" srcId="{1AD30D6F-F8A4-4CA2-B58B-745E20EAB169}" destId="{688385A5-E0CC-4169-A282-91CD37A89E34}" srcOrd="1" destOrd="0" presId="urn:microsoft.com/office/officeart/2005/8/layout/vList4"/>
    <dgm:cxn modelId="{CE439B1F-1029-4AFD-82E0-8027CC73E9FB}" type="presParOf" srcId="{1AD30D6F-F8A4-4CA2-B58B-745E20EAB169}" destId="{61191575-08F9-44AC-85AC-BBBC923F0FA6}" srcOrd="2" destOrd="0" presId="urn:microsoft.com/office/officeart/2005/8/layout/vList4"/>
    <dgm:cxn modelId="{9B6BCE0B-42FA-4039-9F82-4DD1D83B533B}" type="presParOf" srcId="{110342CD-B804-4B4A-8650-B4FF48B4101F}" destId="{4D55F241-FC0E-48E6-8967-63DC446B893B}" srcOrd="3" destOrd="0" presId="urn:microsoft.com/office/officeart/2005/8/layout/vList4"/>
    <dgm:cxn modelId="{A0997AD2-A92E-43CB-ADE0-9BCDEE5E1B21}" type="presParOf" srcId="{110342CD-B804-4B4A-8650-B4FF48B4101F}" destId="{7E5D7D58-B0D9-4262-917B-4EF73E5E75B2}" srcOrd="4" destOrd="0" presId="urn:microsoft.com/office/officeart/2005/8/layout/vList4"/>
    <dgm:cxn modelId="{D4FF23A2-5323-4274-B18A-B91D677A4092}" type="presParOf" srcId="{7E5D7D58-B0D9-4262-917B-4EF73E5E75B2}" destId="{9F44984F-063D-4EF9-A668-3A383CFE5ADF}" srcOrd="0" destOrd="0" presId="urn:microsoft.com/office/officeart/2005/8/layout/vList4"/>
    <dgm:cxn modelId="{1939FE7C-45C2-4751-9F80-18BF19379D82}" type="presParOf" srcId="{7E5D7D58-B0D9-4262-917B-4EF73E5E75B2}" destId="{AE0C787D-3DCB-482A-9177-83E81DF0E2AB}" srcOrd="1" destOrd="0" presId="urn:microsoft.com/office/officeart/2005/8/layout/vList4"/>
    <dgm:cxn modelId="{10EB5FE4-1187-48CE-ACE5-0D96CB137E53}" type="presParOf" srcId="{7E5D7D58-B0D9-4262-917B-4EF73E5E75B2}" destId="{771E948A-8A41-4594-881A-CFDE94A6F64F}" srcOrd="2" destOrd="0" presId="urn:microsoft.com/office/officeart/2005/8/layout/vList4"/>
    <dgm:cxn modelId="{3AD01D5E-DE77-43D8-896D-9DF8F4922299}" type="presParOf" srcId="{110342CD-B804-4B4A-8650-B4FF48B4101F}" destId="{C465C864-E6FB-486D-A546-0B5E0EDF6082}" srcOrd="5" destOrd="0" presId="urn:microsoft.com/office/officeart/2005/8/layout/vList4"/>
    <dgm:cxn modelId="{B8B146C5-E116-4AFC-A8DC-AED14114D131}" type="presParOf" srcId="{110342CD-B804-4B4A-8650-B4FF48B4101F}" destId="{ECDD8A58-3351-4199-835B-9F35F85D1802}" srcOrd="6" destOrd="0" presId="urn:microsoft.com/office/officeart/2005/8/layout/vList4"/>
    <dgm:cxn modelId="{8B847064-E59D-4696-9458-50680B367792}" type="presParOf" srcId="{ECDD8A58-3351-4199-835B-9F35F85D1802}" destId="{4AE3F9AC-0BB0-41CE-A64A-E22526D950E6}" srcOrd="0" destOrd="0" presId="urn:microsoft.com/office/officeart/2005/8/layout/vList4"/>
    <dgm:cxn modelId="{49373B27-13AE-4491-AF0B-0A84AB625DDD}" type="presParOf" srcId="{ECDD8A58-3351-4199-835B-9F35F85D1802}" destId="{AD251856-DBC3-42A1-BA64-BC9E81443931}" srcOrd="1" destOrd="0" presId="urn:microsoft.com/office/officeart/2005/8/layout/vList4"/>
    <dgm:cxn modelId="{403CFAB9-1495-47A5-BD18-819B5FA087A9}" type="presParOf" srcId="{ECDD8A58-3351-4199-835B-9F35F85D1802}" destId="{1E613D4E-AE60-4275-A8B2-E7A45A9AA097}" srcOrd="2" destOrd="0" presId="urn:microsoft.com/office/officeart/2005/8/layout/vList4"/>
  </dgm:cxnLst>
  <dgm:bg/>
  <dgm:whole/>
</dgm:dataModel>
</file>

<file path=ppt/diagrams/data13.xml><?xml version="1.0" encoding="utf-8"?>
<dgm:dataModel xmlns:dgm="http://schemas.openxmlformats.org/drawingml/2006/diagram" xmlns:a="http://schemas.openxmlformats.org/drawingml/2006/main">
  <dgm:ptLst>
    <dgm:pt modelId="{7F18F8A9-A3F4-4ECB-A924-0CE9AFB85D1E}" type="doc">
      <dgm:prSet loTypeId="urn:microsoft.com/office/officeart/2005/8/layout/bList2" loCatId="list" qsTypeId="urn:microsoft.com/office/officeart/2005/8/quickstyle/simple1" qsCatId="simple" csTypeId="urn:microsoft.com/office/officeart/2005/8/colors/accent1_2" csCatId="accent1" phldr="1"/>
      <dgm:spPr/>
    </dgm:pt>
    <dgm:pt modelId="{7DBEE1EE-0581-4EC2-89EC-3476B8B25D2D}">
      <dgm:prSet phldrT="[Text]" phldr="1"/>
      <dgm:spPr>
        <a:ln w="3175"/>
      </dgm:spPr>
      <dgm:t>
        <a:bodyPr/>
        <a:lstStyle/>
        <a:p>
          <a:endParaRPr lang="en-US" dirty="0"/>
        </a:p>
      </dgm:t>
    </dgm:pt>
    <dgm:pt modelId="{7D823B68-E9AB-4166-B461-CE8758793729}" type="parTrans" cxnId="{B6C669B7-1EA1-459F-9C9D-F5960AF1C319}">
      <dgm:prSet/>
      <dgm:spPr/>
      <dgm:t>
        <a:bodyPr/>
        <a:lstStyle/>
        <a:p>
          <a:endParaRPr lang="en-US"/>
        </a:p>
      </dgm:t>
    </dgm:pt>
    <dgm:pt modelId="{ED63FD44-4BE0-446B-8890-3ED05A1FC6A2}" type="sibTrans" cxnId="{B6C669B7-1EA1-459F-9C9D-F5960AF1C319}">
      <dgm:prSet/>
      <dgm:spPr/>
      <dgm:t>
        <a:bodyPr/>
        <a:lstStyle/>
        <a:p>
          <a:endParaRPr lang="en-US"/>
        </a:p>
      </dgm:t>
    </dgm:pt>
    <dgm:pt modelId="{6FC0C6A4-DB5B-4DD0-9499-BDBE6CC8D61E}">
      <dgm:prSet phldrT="[Text]" phldr="1"/>
      <dgm:spPr>
        <a:ln w="3175">
          <a:solidFill>
            <a:schemeClr val="bg1"/>
          </a:solidFill>
        </a:ln>
      </dgm:spPr>
      <dgm:t>
        <a:bodyPr/>
        <a:lstStyle/>
        <a:p>
          <a:endParaRPr lang="en-US" dirty="0">
            <a:ln w="3175">
              <a:solidFill>
                <a:schemeClr val="tx1"/>
              </a:solidFill>
            </a:ln>
          </a:endParaRPr>
        </a:p>
      </dgm:t>
    </dgm:pt>
    <dgm:pt modelId="{5A717389-E0F2-4B1D-B902-466D56901950}" type="parTrans" cxnId="{5644553F-F572-4E38-A3EC-873355543419}">
      <dgm:prSet/>
      <dgm:spPr/>
      <dgm:t>
        <a:bodyPr/>
        <a:lstStyle/>
        <a:p>
          <a:endParaRPr lang="en-US"/>
        </a:p>
      </dgm:t>
    </dgm:pt>
    <dgm:pt modelId="{11CF6AB7-BF91-4E5F-B076-449DCD62EE2A}" type="sibTrans" cxnId="{5644553F-F572-4E38-A3EC-873355543419}">
      <dgm:prSet/>
      <dgm:spPr/>
      <dgm:t>
        <a:bodyPr/>
        <a:lstStyle/>
        <a:p>
          <a:endParaRPr lang="en-US"/>
        </a:p>
      </dgm:t>
    </dgm:pt>
    <dgm:pt modelId="{022B9899-2FA1-4B98-8EC4-3847E63D99CD}">
      <dgm:prSet custT="1"/>
      <dgm:spPr>
        <a:ln w="3175"/>
      </dgm:spPr>
      <dgm:t>
        <a:bodyPr/>
        <a:lstStyle/>
        <a:p>
          <a:r>
            <a:rPr lang="en-US" sz="1600" dirty="0" smtClean="0"/>
            <a:t>Cumin is extremely good for digestion and related problems. The very aroma of its essential oil facilitates the primary digestion of food. </a:t>
          </a:r>
          <a:endParaRPr lang="en-US" sz="1600" dirty="0"/>
        </a:p>
      </dgm:t>
    </dgm:pt>
    <dgm:pt modelId="{C86224A2-5632-4ED1-8CB1-7CABBC5EB1A9}" type="parTrans" cxnId="{1C0B54B2-F771-4330-AD7F-6CAF4C33CDCF}">
      <dgm:prSet/>
      <dgm:spPr/>
      <dgm:t>
        <a:bodyPr/>
        <a:lstStyle/>
        <a:p>
          <a:endParaRPr lang="en-US"/>
        </a:p>
      </dgm:t>
    </dgm:pt>
    <dgm:pt modelId="{A5072BD9-8A9E-4C02-A5A9-06B19B5A3DE2}" type="sibTrans" cxnId="{1C0B54B2-F771-4330-AD7F-6CAF4C33CDCF}">
      <dgm:prSet/>
      <dgm:spPr/>
      <dgm:t>
        <a:bodyPr/>
        <a:lstStyle/>
        <a:p>
          <a:endParaRPr lang="en-US"/>
        </a:p>
      </dgm:t>
    </dgm:pt>
    <dgm:pt modelId="{A289E2C5-9537-4068-A4C8-944234F58742}">
      <dgm:prSet custT="1"/>
      <dgm:spPr>
        <a:ln w="3175"/>
      </dgm:spPr>
      <dgm:t>
        <a:bodyPr/>
        <a:lstStyle/>
        <a:p>
          <a:r>
            <a:rPr lang="en-US" sz="1600" dirty="0" smtClean="0"/>
            <a:t>Ginger has classically been used to improve the digestion process.</a:t>
          </a:r>
          <a:endParaRPr lang="en-US" sz="1600" dirty="0"/>
        </a:p>
      </dgm:t>
    </dgm:pt>
    <dgm:pt modelId="{1AA53501-A438-4351-B78A-C358D89D82A4}" type="parTrans" cxnId="{400ACC64-90FE-42A1-BDC9-39002093E6ED}">
      <dgm:prSet/>
      <dgm:spPr/>
      <dgm:t>
        <a:bodyPr/>
        <a:lstStyle/>
        <a:p>
          <a:endParaRPr lang="en-US"/>
        </a:p>
      </dgm:t>
    </dgm:pt>
    <dgm:pt modelId="{467C3162-B84C-4499-97A6-2F787697E8E7}" type="sibTrans" cxnId="{400ACC64-90FE-42A1-BDC9-39002093E6ED}">
      <dgm:prSet/>
      <dgm:spPr/>
      <dgm:t>
        <a:bodyPr/>
        <a:lstStyle/>
        <a:p>
          <a:endParaRPr lang="en-US"/>
        </a:p>
      </dgm:t>
    </dgm:pt>
    <dgm:pt modelId="{54C3EFB8-0543-420D-8501-F2B8A23A0356}">
      <dgm:prSet custT="1"/>
      <dgm:spPr>
        <a:ln w="3175"/>
      </dgm:spPr>
      <dgm:t>
        <a:bodyPr/>
        <a:lstStyle/>
        <a:p>
          <a:r>
            <a:rPr lang="en-US" sz="1600" dirty="0" smtClean="0"/>
            <a:t>Nine different substances provide benefits to the gastrointestinal system.</a:t>
          </a:r>
          <a:endParaRPr lang="en-US" sz="1600" dirty="0"/>
        </a:p>
      </dgm:t>
    </dgm:pt>
    <dgm:pt modelId="{4E880D27-1049-429B-A017-A188535CB3FA}" type="parTrans" cxnId="{80F0BC4A-CFD2-4161-ACB5-00B451186017}">
      <dgm:prSet/>
      <dgm:spPr/>
      <dgm:t>
        <a:bodyPr/>
        <a:lstStyle/>
        <a:p>
          <a:endParaRPr lang="en-US"/>
        </a:p>
      </dgm:t>
    </dgm:pt>
    <dgm:pt modelId="{714A0B74-424D-41EA-B0E7-410D2600F724}" type="sibTrans" cxnId="{80F0BC4A-CFD2-4161-ACB5-00B451186017}">
      <dgm:prSet/>
      <dgm:spPr/>
      <dgm:t>
        <a:bodyPr/>
        <a:lstStyle/>
        <a:p>
          <a:endParaRPr lang="en-US"/>
        </a:p>
      </dgm:t>
    </dgm:pt>
    <dgm:pt modelId="{10B3A95E-3D5B-45F2-9190-F8537DD4B831}">
      <dgm:prSet custT="1"/>
      <dgm:spPr>
        <a:ln w="3175"/>
      </dgm:spPr>
      <dgm:t>
        <a:bodyPr/>
        <a:lstStyle/>
        <a:p>
          <a:r>
            <a:rPr lang="en-US" sz="1600" dirty="0" smtClean="0">
              <a:solidFill>
                <a:schemeClr val="bg1"/>
              </a:solidFill>
            </a:rPr>
            <a:t>, </a:t>
          </a:r>
          <a:endParaRPr lang="en-US" sz="1600" dirty="0">
            <a:solidFill>
              <a:schemeClr val="bg1"/>
            </a:solidFill>
          </a:endParaRPr>
        </a:p>
      </dgm:t>
    </dgm:pt>
    <dgm:pt modelId="{FA15BEF1-0719-4F05-8A89-3A7A3C508ED8}" type="sibTrans" cxnId="{2D92FD45-F1BD-484D-870F-3EA95812500D}">
      <dgm:prSet/>
      <dgm:spPr/>
      <dgm:t>
        <a:bodyPr/>
        <a:lstStyle/>
        <a:p>
          <a:endParaRPr lang="en-US"/>
        </a:p>
      </dgm:t>
    </dgm:pt>
    <dgm:pt modelId="{5472B2C7-713F-490E-B5AA-04946804F3ED}" type="parTrans" cxnId="{2D92FD45-F1BD-484D-870F-3EA95812500D}">
      <dgm:prSet/>
      <dgm:spPr/>
      <dgm:t>
        <a:bodyPr/>
        <a:lstStyle/>
        <a:p>
          <a:endParaRPr lang="en-US"/>
        </a:p>
      </dgm:t>
    </dgm:pt>
    <dgm:pt modelId="{63BB4D3E-DCF5-4723-8D04-AA72B680126C}">
      <dgm:prSet custT="1"/>
      <dgm:spPr>
        <a:ln w="3175"/>
      </dgm:spPr>
      <dgm:t>
        <a:bodyPr/>
        <a:lstStyle/>
        <a:p>
          <a:r>
            <a:rPr lang="en-US" sz="1600" b="0" dirty="0" smtClean="0"/>
            <a:t>Peppermint </a:t>
          </a:r>
          <a:r>
            <a:rPr lang="en-US" sz="1600" dirty="0" smtClean="0"/>
            <a:t> when used correctly can help relieve indigestion, gas and irritable bowel condition</a:t>
          </a:r>
          <a:endParaRPr lang="en-US" sz="1600" dirty="0"/>
        </a:p>
      </dgm:t>
    </dgm:pt>
    <dgm:pt modelId="{0A0CD492-F311-402F-92DD-A66F4420D4CA}" type="parTrans" cxnId="{B08021E5-2FFC-41AF-9E9C-FA966E499C71}">
      <dgm:prSet/>
      <dgm:spPr/>
      <dgm:t>
        <a:bodyPr/>
        <a:lstStyle/>
        <a:p>
          <a:endParaRPr lang="en-US"/>
        </a:p>
      </dgm:t>
    </dgm:pt>
    <dgm:pt modelId="{91DF0C73-1B95-4689-9350-3E1AA352C70A}" type="sibTrans" cxnId="{B08021E5-2FFC-41AF-9E9C-FA966E499C71}">
      <dgm:prSet/>
      <dgm:spPr/>
      <dgm:t>
        <a:bodyPr/>
        <a:lstStyle/>
        <a:p>
          <a:endParaRPr lang="en-US"/>
        </a:p>
      </dgm:t>
    </dgm:pt>
    <dgm:pt modelId="{FF6B9392-DA62-4265-A221-A45DF9A28A32}">
      <dgm:prSet custT="1"/>
      <dgm:spPr>
        <a:ln w="3175"/>
      </dgm:spPr>
      <dgm:t>
        <a:bodyPr/>
        <a:lstStyle/>
        <a:p>
          <a:r>
            <a:rPr lang="en-US" sz="1400" b="1" i="1" dirty="0" smtClean="0">
              <a:solidFill>
                <a:srgbClr val="FF0000"/>
              </a:solidFill>
            </a:rPr>
            <a:t>Curcuma </a:t>
          </a:r>
          <a:r>
            <a:rPr lang="en-US" sz="1400" b="1" i="1" dirty="0" err="1" smtClean="0">
              <a:solidFill>
                <a:srgbClr val="FF0000"/>
              </a:solidFill>
            </a:rPr>
            <a:t>domestica</a:t>
          </a:r>
          <a:endParaRPr lang="en-US" sz="1400" b="1" i="1" dirty="0">
            <a:solidFill>
              <a:srgbClr val="FF0000"/>
            </a:solidFill>
          </a:endParaRPr>
        </a:p>
      </dgm:t>
    </dgm:pt>
    <dgm:pt modelId="{C09FBB24-9006-447A-8367-DBA3E6FA9BA4}" type="parTrans" cxnId="{6BD5B6B4-247B-42ED-9D46-FC8D2737B4F6}">
      <dgm:prSet/>
      <dgm:spPr/>
      <dgm:t>
        <a:bodyPr/>
        <a:lstStyle/>
        <a:p>
          <a:endParaRPr lang="en-US"/>
        </a:p>
      </dgm:t>
    </dgm:pt>
    <dgm:pt modelId="{A0A652C8-5866-4D9C-BC12-E4779BB8BEC4}" type="sibTrans" cxnId="{6BD5B6B4-247B-42ED-9D46-FC8D2737B4F6}">
      <dgm:prSet/>
      <dgm:spPr/>
      <dgm:t>
        <a:bodyPr/>
        <a:lstStyle/>
        <a:p>
          <a:endParaRPr lang="en-US"/>
        </a:p>
      </dgm:t>
    </dgm:pt>
    <dgm:pt modelId="{92562C62-C1F8-4FC8-9A2F-0726DE43E50A}">
      <dgm:prSet custT="1"/>
      <dgm:spPr>
        <a:ln w="3175"/>
      </dgm:spPr>
      <dgm:t>
        <a:bodyPr/>
        <a:lstStyle/>
        <a:p>
          <a:endParaRPr lang="en-US" sz="1600" dirty="0"/>
        </a:p>
      </dgm:t>
    </dgm:pt>
    <dgm:pt modelId="{C3225B74-C52B-4546-80E6-0C0EA85BAC1C}" type="parTrans" cxnId="{AC97621D-C8D4-48B8-9331-E65E1B947597}">
      <dgm:prSet/>
      <dgm:spPr/>
      <dgm:t>
        <a:bodyPr/>
        <a:lstStyle/>
        <a:p>
          <a:endParaRPr lang="en-US"/>
        </a:p>
      </dgm:t>
    </dgm:pt>
    <dgm:pt modelId="{AD7A365F-7E99-4724-86D5-D8290ED73204}" type="sibTrans" cxnId="{AC97621D-C8D4-48B8-9331-E65E1B947597}">
      <dgm:prSet/>
      <dgm:spPr/>
      <dgm:t>
        <a:bodyPr/>
        <a:lstStyle/>
        <a:p>
          <a:endParaRPr lang="en-US"/>
        </a:p>
      </dgm:t>
    </dgm:pt>
    <dgm:pt modelId="{8224030C-90AF-48C0-8851-551216EA29DC}">
      <dgm:prSet custT="1"/>
      <dgm:spPr>
        <a:ln w="3175"/>
      </dgm:spPr>
      <dgm:t>
        <a:bodyPr/>
        <a:lstStyle/>
        <a:p>
          <a:r>
            <a:rPr lang="en-US" sz="1600" b="1" i="1" dirty="0" err="1" smtClean="0">
              <a:solidFill>
                <a:srgbClr val="FF0000"/>
              </a:solidFill>
            </a:rPr>
            <a:t>Cuminum</a:t>
          </a:r>
          <a:r>
            <a:rPr lang="en-US" sz="1600" b="1" i="1" dirty="0" smtClean="0">
              <a:solidFill>
                <a:srgbClr val="FF0000"/>
              </a:solidFill>
            </a:rPr>
            <a:t> </a:t>
          </a:r>
          <a:r>
            <a:rPr lang="en-US" sz="1600" b="1" i="1" dirty="0" err="1" smtClean="0">
              <a:solidFill>
                <a:srgbClr val="FF0000"/>
              </a:solidFill>
            </a:rPr>
            <a:t>ciminum</a:t>
          </a:r>
          <a:endParaRPr lang="en-US" sz="1600" b="1" i="1" dirty="0">
            <a:solidFill>
              <a:srgbClr val="FF0000"/>
            </a:solidFill>
          </a:endParaRPr>
        </a:p>
      </dgm:t>
    </dgm:pt>
    <dgm:pt modelId="{AF3883AE-BE7A-4569-B4B2-1C1DCB7496DA}" type="parTrans" cxnId="{253E5B8A-6D0D-4743-9935-0777075A6905}">
      <dgm:prSet/>
      <dgm:spPr/>
      <dgm:t>
        <a:bodyPr/>
        <a:lstStyle/>
        <a:p>
          <a:endParaRPr lang="en-US"/>
        </a:p>
      </dgm:t>
    </dgm:pt>
    <dgm:pt modelId="{62A244EC-D461-476C-9DBC-B70AB2A7ADA7}" type="sibTrans" cxnId="{253E5B8A-6D0D-4743-9935-0777075A6905}">
      <dgm:prSet/>
      <dgm:spPr/>
      <dgm:t>
        <a:bodyPr/>
        <a:lstStyle/>
        <a:p>
          <a:endParaRPr lang="en-US"/>
        </a:p>
      </dgm:t>
    </dgm:pt>
    <dgm:pt modelId="{CFB6199A-3D0A-43E1-95B6-452E8DC8AB8D}">
      <dgm:prSet custT="1"/>
      <dgm:spPr>
        <a:ln w="3175"/>
      </dgm:spPr>
      <dgm:t>
        <a:bodyPr/>
        <a:lstStyle/>
        <a:p>
          <a:r>
            <a:rPr lang="en-US" sz="1600" b="1" i="1" dirty="0" err="1" smtClean="0">
              <a:solidFill>
                <a:srgbClr val="FF0000"/>
              </a:solidFill>
            </a:rPr>
            <a:t>Mentha</a:t>
          </a:r>
          <a:r>
            <a:rPr lang="en-US" sz="1600" b="1" i="1" dirty="0" smtClean="0">
              <a:solidFill>
                <a:srgbClr val="FF0000"/>
              </a:solidFill>
            </a:rPr>
            <a:t> </a:t>
          </a:r>
          <a:r>
            <a:rPr lang="en-US" sz="1600" b="1" i="1" dirty="0" err="1" smtClean="0">
              <a:solidFill>
                <a:srgbClr val="FF0000"/>
              </a:solidFill>
            </a:rPr>
            <a:t>picata</a:t>
          </a:r>
          <a:endParaRPr lang="en-US" sz="1600" b="1" i="1" dirty="0">
            <a:solidFill>
              <a:srgbClr val="FF0000"/>
            </a:solidFill>
          </a:endParaRPr>
        </a:p>
      </dgm:t>
    </dgm:pt>
    <dgm:pt modelId="{A3E2EFB2-CC90-4F54-A748-7097B9A04723}" type="parTrans" cxnId="{A389E44E-FD34-4EF8-8187-985705DB193A}">
      <dgm:prSet/>
      <dgm:spPr/>
      <dgm:t>
        <a:bodyPr/>
        <a:lstStyle/>
        <a:p>
          <a:endParaRPr lang="en-US"/>
        </a:p>
      </dgm:t>
    </dgm:pt>
    <dgm:pt modelId="{2F1407A5-C91D-470F-A124-1EF3DCD560FA}" type="sibTrans" cxnId="{A389E44E-FD34-4EF8-8187-985705DB193A}">
      <dgm:prSet/>
      <dgm:spPr/>
      <dgm:t>
        <a:bodyPr/>
        <a:lstStyle/>
        <a:p>
          <a:endParaRPr lang="en-US"/>
        </a:p>
      </dgm:t>
    </dgm:pt>
    <dgm:pt modelId="{56103B62-7751-46A1-8134-07685E17C09E}" type="pres">
      <dgm:prSet presAssocID="{7F18F8A9-A3F4-4ECB-A924-0CE9AFB85D1E}" presName="diagram" presStyleCnt="0">
        <dgm:presLayoutVars>
          <dgm:dir/>
          <dgm:animLvl val="lvl"/>
          <dgm:resizeHandles val="exact"/>
        </dgm:presLayoutVars>
      </dgm:prSet>
      <dgm:spPr/>
    </dgm:pt>
    <dgm:pt modelId="{9D401D7B-38BF-40E5-90F7-5F9C73E0B7FB}" type="pres">
      <dgm:prSet presAssocID="{7DBEE1EE-0581-4EC2-89EC-3476B8B25D2D}" presName="compNode" presStyleCnt="0"/>
      <dgm:spPr/>
    </dgm:pt>
    <dgm:pt modelId="{FCB8723A-ABB6-44C7-947C-8D76C27AF94D}" type="pres">
      <dgm:prSet presAssocID="{7DBEE1EE-0581-4EC2-89EC-3476B8B25D2D}" presName="childRect" presStyleLbl="bgAcc1" presStyleIdx="0" presStyleCnt="3" custScaleX="138488" custScaleY="252688">
        <dgm:presLayoutVars>
          <dgm:bulletEnabled val="1"/>
        </dgm:presLayoutVars>
      </dgm:prSet>
      <dgm:spPr/>
      <dgm:t>
        <a:bodyPr/>
        <a:lstStyle/>
        <a:p>
          <a:endParaRPr lang="en-US"/>
        </a:p>
      </dgm:t>
    </dgm:pt>
    <dgm:pt modelId="{73D1E330-4A36-452A-B9E9-C7F578B74C2F}" type="pres">
      <dgm:prSet presAssocID="{7DBEE1EE-0581-4EC2-89EC-3476B8B25D2D}" presName="parentText" presStyleLbl="node1" presStyleIdx="0" presStyleCnt="0">
        <dgm:presLayoutVars>
          <dgm:chMax val="0"/>
          <dgm:bulletEnabled val="1"/>
        </dgm:presLayoutVars>
      </dgm:prSet>
      <dgm:spPr/>
      <dgm:t>
        <a:bodyPr/>
        <a:lstStyle/>
        <a:p>
          <a:endParaRPr lang="en-US"/>
        </a:p>
      </dgm:t>
    </dgm:pt>
    <dgm:pt modelId="{C58D90E7-A0BF-4047-928D-51E92D48F169}" type="pres">
      <dgm:prSet presAssocID="{7DBEE1EE-0581-4EC2-89EC-3476B8B25D2D}" presName="parentRect" presStyleLbl="alignNode1" presStyleIdx="0" presStyleCnt="3" custScaleX="123432" custScaleY="337324" custLinFactNeighborX="43" custLinFactNeighborY="-47518"/>
      <dgm:spPr/>
      <dgm:t>
        <a:bodyPr/>
        <a:lstStyle/>
        <a:p>
          <a:endParaRPr lang="en-US"/>
        </a:p>
      </dgm:t>
    </dgm:pt>
    <dgm:pt modelId="{FADD70FD-E50C-42DD-A0A7-4A5366CB28DD}" type="pres">
      <dgm:prSet presAssocID="{7DBEE1EE-0581-4EC2-89EC-3476B8B25D2D}" presName="adorn" presStyleLbl="fgAccFollowNode1" presStyleIdx="0" presStyleCnt="3" custScaleX="187786" custScaleY="280464" custLinFactX="-39200" custLinFactNeighborX="-100000" custLinFactNeighborY="-44136"/>
      <dgm:spPr>
        <a:blipFill rotWithShape="0">
          <a:blip xmlns:r="http://schemas.openxmlformats.org/officeDocument/2006/relationships" r:embed="rId1"/>
          <a:stretch>
            <a:fillRect/>
          </a:stretch>
        </a:blipFill>
        <a:ln w="3175"/>
      </dgm:spPr>
    </dgm:pt>
    <dgm:pt modelId="{E0B9DF60-5501-49C7-9EC8-0D3C181BC75E}" type="pres">
      <dgm:prSet presAssocID="{ED63FD44-4BE0-446B-8890-3ED05A1FC6A2}" presName="sibTrans" presStyleLbl="sibTrans2D1" presStyleIdx="0" presStyleCnt="0"/>
      <dgm:spPr/>
      <dgm:t>
        <a:bodyPr/>
        <a:lstStyle/>
        <a:p>
          <a:endParaRPr lang="en-US"/>
        </a:p>
      </dgm:t>
    </dgm:pt>
    <dgm:pt modelId="{1FEF5E29-DB9E-4F49-9C25-CC4929AABF26}" type="pres">
      <dgm:prSet presAssocID="{6FC0C6A4-DB5B-4DD0-9499-BDBE6CC8D61E}" presName="compNode" presStyleCnt="0"/>
      <dgm:spPr/>
    </dgm:pt>
    <dgm:pt modelId="{AEFA0070-3DE2-48E0-9417-222C5ED299A5}" type="pres">
      <dgm:prSet presAssocID="{6FC0C6A4-DB5B-4DD0-9499-BDBE6CC8D61E}" presName="childRect" presStyleLbl="bgAcc1" presStyleIdx="1" presStyleCnt="3" custScaleX="138826" custScaleY="252688">
        <dgm:presLayoutVars>
          <dgm:bulletEnabled val="1"/>
        </dgm:presLayoutVars>
      </dgm:prSet>
      <dgm:spPr/>
      <dgm:t>
        <a:bodyPr/>
        <a:lstStyle/>
        <a:p>
          <a:endParaRPr lang="en-US"/>
        </a:p>
      </dgm:t>
    </dgm:pt>
    <dgm:pt modelId="{98AEAA5E-F432-4168-BC12-E472603578D8}" type="pres">
      <dgm:prSet presAssocID="{6FC0C6A4-DB5B-4DD0-9499-BDBE6CC8D61E}" presName="parentText" presStyleLbl="node1" presStyleIdx="0" presStyleCnt="0">
        <dgm:presLayoutVars>
          <dgm:chMax val="0"/>
          <dgm:bulletEnabled val="1"/>
        </dgm:presLayoutVars>
      </dgm:prSet>
      <dgm:spPr/>
      <dgm:t>
        <a:bodyPr/>
        <a:lstStyle/>
        <a:p>
          <a:endParaRPr lang="en-US"/>
        </a:p>
      </dgm:t>
    </dgm:pt>
    <dgm:pt modelId="{4638389B-FB2B-4B69-A166-37DA20875D9F}" type="pres">
      <dgm:prSet presAssocID="{6FC0C6A4-DB5B-4DD0-9499-BDBE6CC8D61E}" presName="parentRect" presStyleLbl="alignNode1" presStyleIdx="1" presStyleCnt="3" custScaleX="127026" custScaleY="310452" custLinFactNeighborX="-2659" custLinFactNeighborY="-26475"/>
      <dgm:spPr/>
      <dgm:t>
        <a:bodyPr/>
        <a:lstStyle/>
        <a:p>
          <a:endParaRPr lang="en-US"/>
        </a:p>
      </dgm:t>
    </dgm:pt>
    <dgm:pt modelId="{84DC5CDC-4B9B-4C1D-BEC8-0D31FAEE9E51}" type="pres">
      <dgm:prSet presAssocID="{6FC0C6A4-DB5B-4DD0-9499-BDBE6CC8D61E}" presName="adorn" presStyleLbl="fgAccFollowNode1" presStyleIdx="1" presStyleCnt="3" custScaleX="172017" custScaleY="274372" custLinFactX="-28296" custLinFactNeighborX="-100000" custLinFactNeighborY="-47933"/>
      <dgm:spPr>
        <a:blipFill rotWithShape="0">
          <a:blip xmlns:r="http://schemas.openxmlformats.org/officeDocument/2006/relationships" r:embed="rId2"/>
          <a:stretch>
            <a:fillRect/>
          </a:stretch>
        </a:blipFill>
        <a:ln w="3175"/>
      </dgm:spPr>
    </dgm:pt>
    <dgm:pt modelId="{4433BAAB-3E0B-47CD-9FF0-CD4737461568}" type="pres">
      <dgm:prSet presAssocID="{11CF6AB7-BF91-4E5F-B076-449DCD62EE2A}" presName="sibTrans" presStyleLbl="sibTrans2D1" presStyleIdx="0" presStyleCnt="0"/>
      <dgm:spPr/>
      <dgm:t>
        <a:bodyPr/>
        <a:lstStyle/>
        <a:p>
          <a:endParaRPr lang="en-US"/>
        </a:p>
      </dgm:t>
    </dgm:pt>
    <dgm:pt modelId="{F11801B9-D829-49A6-9126-26DB1D9A5337}" type="pres">
      <dgm:prSet presAssocID="{10B3A95E-3D5B-45F2-9190-F8537DD4B831}" presName="compNode" presStyleCnt="0"/>
      <dgm:spPr/>
    </dgm:pt>
    <dgm:pt modelId="{FC23B397-E98B-4428-9A07-366420F44CED}" type="pres">
      <dgm:prSet presAssocID="{10B3A95E-3D5B-45F2-9190-F8537DD4B831}" presName="childRect" presStyleLbl="bgAcc1" presStyleIdx="2" presStyleCnt="3" custAng="0" custScaleX="119395" custScaleY="265272">
        <dgm:presLayoutVars>
          <dgm:bulletEnabled val="1"/>
        </dgm:presLayoutVars>
      </dgm:prSet>
      <dgm:spPr/>
      <dgm:t>
        <a:bodyPr/>
        <a:lstStyle/>
        <a:p>
          <a:endParaRPr lang="en-US"/>
        </a:p>
      </dgm:t>
    </dgm:pt>
    <dgm:pt modelId="{E21028B8-FF15-4D47-94BE-0F112B12F7DD}" type="pres">
      <dgm:prSet presAssocID="{10B3A95E-3D5B-45F2-9190-F8537DD4B831}" presName="parentText" presStyleLbl="node1" presStyleIdx="0" presStyleCnt="0">
        <dgm:presLayoutVars>
          <dgm:chMax val="0"/>
          <dgm:bulletEnabled val="1"/>
        </dgm:presLayoutVars>
      </dgm:prSet>
      <dgm:spPr/>
      <dgm:t>
        <a:bodyPr/>
        <a:lstStyle/>
        <a:p>
          <a:endParaRPr lang="en-US"/>
        </a:p>
      </dgm:t>
    </dgm:pt>
    <dgm:pt modelId="{F44E1C96-C90E-47EB-8AE8-FACA1EB132BD}" type="pres">
      <dgm:prSet presAssocID="{10B3A95E-3D5B-45F2-9190-F8537DD4B831}" presName="parentRect" presStyleLbl="alignNode1" presStyleIdx="2" presStyleCnt="3" custScaleX="113264" custScaleY="247041" custLinFactNeighborX="-32" custLinFactNeighborY="5765"/>
      <dgm:spPr/>
      <dgm:t>
        <a:bodyPr/>
        <a:lstStyle/>
        <a:p>
          <a:endParaRPr lang="en-US"/>
        </a:p>
      </dgm:t>
    </dgm:pt>
    <dgm:pt modelId="{9AF54FE5-ED80-4358-9C46-D480AD9783D5}" type="pres">
      <dgm:prSet presAssocID="{10B3A95E-3D5B-45F2-9190-F8537DD4B831}" presName="adorn" presStyleLbl="fgAccFollowNode1" presStyleIdx="2" presStyleCnt="3" custScaleX="198617" custScaleY="165750" custLinFactX="-18416" custLinFactNeighborX="-100000" custLinFactNeighborY="-5852"/>
      <dgm:spPr>
        <a:blipFill rotWithShape="0">
          <a:blip xmlns:r="http://schemas.openxmlformats.org/officeDocument/2006/relationships" r:embed="rId3"/>
          <a:stretch>
            <a:fillRect/>
          </a:stretch>
        </a:blipFill>
        <a:ln w="3175"/>
      </dgm:spPr>
    </dgm:pt>
  </dgm:ptLst>
  <dgm:cxnLst>
    <dgm:cxn modelId="{9FB45BC2-CD19-4BA4-B0DA-3200019AAD62}" type="presOf" srcId="{7DBEE1EE-0581-4EC2-89EC-3476B8B25D2D}" destId="{C58D90E7-A0BF-4047-928D-51E92D48F169}" srcOrd="1" destOrd="0" presId="urn:microsoft.com/office/officeart/2005/8/layout/bList2"/>
    <dgm:cxn modelId="{F00E2D84-C243-4FB2-ACBA-8A25AE14C6A0}" type="presOf" srcId="{92562C62-C1F8-4FC8-9A2F-0726DE43E50A}" destId="{FCB8723A-ABB6-44C7-947C-8D76C27AF94D}" srcOrd="0" destOrd="2" presId="urn:microsoft.com/office/officeart/2005/8/layout/bList2"/>
    <dgm:cxn modelId="{AC97621D-C8D4-48B8-9331-E65E1B947597}" srcId="{7DBEE1EE-0581-4EC2-89EC-3476B8B25D2D}" destId="{92562C62-C1F8-4FC8-9A2F-0726DE43E50A}" srcOrd="2" destOrd="0" parTransId="{C3225B74-C52B-4546-80E6-0C0EA85BAC1C}" sibTransId="{AD7A365F-7E99-4724-86D5-D8290ED73204}"/>
    <dgm:cxn modelId="{B6C669B7-1EA1-459F-9C9D-F5960AF1C319}" srcId="{7F18F8A9-A3F4-4ECB-A924-0CE9AFB85D1E}" destId="{7DBEE1EE-0581-4EC2-89EC-3476B8B25D2D}" srcOrd="0" destOrd="0" parTransId="{7D823B68-E9AB-4166-B461-CE8758793729}" sibTransId="{ED63FD44-4BE0-446B-8890-3ED05A1FC6A2}"/>
    <dgm:cxn modelId="{6BD5B6B4-247B-42ED-9D46-FC8D2737B4F6}" srcId="{6FC0C6A4-DB5B-4DD0-9499-BDBE6CC8D61E}" destId="{FF6B9392-DA62-4265-A221-A45DF9A28A32}" srcOrd="2" destOrd="0" parTransId="{C09FBB24-9006-447A-8367-DBA3E6FA9BA4}" sibTransId="{A0A652C8-5866-4D9C-BC12-E4779BB8BEC4}"/>
    <dgm:cxn modelId="{2D92FD45-F1BD-484D-870F-3EA95812500D}" srcId="{7F18F8A9-A3F4-4ECB-A924-0CE9AFB85D1E}" destId="{10B3A95E-3D5B-45F2-9190-F8537DD4B831}" srcOrd="2" destOrd="0" parTransId="{5472B2C7-713F-490E-B5AA-04946804F3ED}" sibTransId="{FA15BEF1-0719-4F05-8A89-3A7A3C508ED8}"/>
    <dgm:cxn modelId="{3693833E-3898-43AE-84AB-ED5510C128B7}" type="presOf" srcId="{7DBEE1EE-0581-4EC2-89EC-3476B8B25D2D}" destId="{73D1E330-4A36-452A-B9E9-C7F578B74C2F}" srcOrd="0" destOrd="0" presId="urn:microsoft.com/office/officeart/2005/8/layout/bList2"/>
    <dgm:cxn modelId="{0509978A-87C2-4CE3-AC38-CD05ADADA6F6}" type="presOf" srcId="{10B3A95E-3D5B-45F2-9190-F8537DD4B831}" destId="{F44E1C96-C90E-47EB-8AE8-FACA1EB132BD}" srcOrd="1" destOrd="0" presId="urn:microsoft.com/office/officeart/2005/8/layout/bList2"/>
    <dgm:cxn modelId="{253E5B8A-6D0D-4743-9935-0777075A6905}" srcId="{10B3A95E-3D5B-45F2-9190-F8537DD4B831}" destId="{8224030C-90AF-48C0-8851-551216EA29DC}" srcOrd="1" destOrd="0" parTransId="{AF3883AE-BE7A-4569-B4B2-1C1DCB7496DA}" sibTransId="{62A244EC-D461-476C-9DBC-B70AB2A7ADA7}"/>
    <dgm:cxn modelId="{A389E44E-FD34-4EF8-8187-985705DB193A}" srcId="{7DBEE1EE-0581-4EC2-89EC-3476B8B25D2D}" destId="{CFB6199A-3D0A-43E1-95B6-452E8DC8AB8D}" srcOrd="1" destOrd="0" parTransId="{A3E2EFB2-CC90-4F54-A748-7097B9A04723}" sibTransId="{2F1407A5-C91D-470F-A124-1EF3DCD560FA}"/>
    <dgm:cxn modelId="{9C6CE2C7-6F00-4205-B90D-7E676AAE1671}" type="presOf" srcId="{022B9899-2FA1-4B98-8EC4-3847E63D99CD}" destId="{FC23B397-E98B-4428-9A07-366420F44CED}" srcOrd="0" destOrd="0" presId="urn:microsoft.com/office/officeart/2005/8/layout/bList2"/>
    <dgm:cxn modelId="{D62FE603-550E-43E9-82A0-00A981639A18}" type="presOf" srcId="{7F18F8A9-A3F4-4ECB-A924-0CE9AFB85D1E}" destId="{56103B62-7751-46A1-8134-07685E17C09E}" srcOrd="0" destOrd="0" presId="urn:microsoft.com/office/officeart/2005/8/layout/bList2"/>
    <dgm:cxn modelId="{87F1D4AA-72CB-43F1-98F5-3037FC1051D3}" type="presOf" srcId="{6FC0C6A4-DB5B-4DD0-9499-BDBE6CC8D61E}" destId="{98AEAA5E-F432-4168-BC12-E472603578D8}" srcOrd="0" destOrd="0" presId="urn:microsoft.com/office/officeart/2005/8/layout/bList2"/>
    <dgm:cxn modelId="{006D45C1-E726-4873-A94A-63516DA81A4E}" type="presOf" srcId="{54C3EFB8-0543-420D-8501-F2B8A23A0356}" destId="{AEFA0070-3DE2-48E0-9417-222C5ED299A5}" srcOrd="0" destOrd="1" presId="urn:microsoft.com/office/officeart/2005/8/layout/bList2"/>
    <dgm:cxn modelId="{F931E523-1785-412C-9D2B-C6FE531442BC}" type="presOf" srcId="{8224030C-90AF-48C0-8851-551216EA29DC}" destId="{FC23B397-E98B-4428-9A07-366420F44CED}" srcOrd="0" destOrd="1" presId="urn:microsoft.com/office/officeart/2005/8/layout/bList2"/>
    <dgm:cxn modelId="{2B40A1DC-6BD0-42BC-BFAD-0E0192736F7C}" type="presOf" srcId="{A289E2C5-9537-4068-A4C8-944234F58742}" destId="{AEFA0070-3DE2-48E0-9417-222C5ED299A5}" srcOrd="0" destOrd="0" presId="urn:microsoft.com/office/officeart/2005/8/layout/bList2"/>
    <dgm:cxn modelId="{B08021E5-2FFC-41AF-9E9C-FA966E499C71}" srcId="{7DBEE1EE-0581-4EC2-89EC-3476B8B25D2D}" destId="{63BB4D3E-DCF5-4723-8D04-AA72B680126C}" srcOrd="0" destOrd="0" parTransId="{0A0CD492-F311-402F-92DD-A66F4420D4CA}" sibTransId="{91DF0C73-1B95-4689-9350-3E1AA352C70A}"/>
    <dgm:cxn modelId="{400ACC64-90FE-42A1-BDC9-39002093E6ED}" srcId="{6FC0C6A4-DB5B-4DD0-9499-BDBE6CC8D61E}" destId="{A289E2C5-9537-4068-A4C8-944234F58742}" srcOrd="0" destOrd="0" parTransId="{1AA53501-A438-4351-B78A-C358D89D82A4}" sibTransId="{467C3162-B84C-4499-97A6-2F787697E8E7}"/>
    <dgm:cxn modelId="{1C0B54B2-F771-4330-AD7F-6CAF4C33CDCF}" srcId="{10B3A95E-3D5B-45F2-9190-F8537DD4B831}" destId="{022B9899-2FA1-4B98-8EC4-3847E63D99CD}" srcOrd="0" destOrd="0" parTransId="{C86224A2-5632-4ED1-8CB1-7CABBC5EB1A9}" sibTransId="{A5072BD9-8A9E-4C02-A5A9-06B19B5A3DE2}"/>
    <dgm:cxn modelId="{5644553F-F572-4E38-A3EC-873355543419}" srcId="{7F18F8A9-A3F4-4ECB-A924-0CE9AFB85D1E}" destId="{6FC0C6A4-DB5B-4DD0-9499-BDBE6CC8D61E}" srcOrd="1" destOrd="0" parTransId="{5A717389-E0F2-4B1D-B902-466D56901950}" sibTransId="{11CF6AB7-BF91-4E5F-B076-449DCD62EE2A}"/>
    <dgm:cxn modelId="{7A477963-37A4-4B72-83FB-4CA4FA78B0E6}" type="presOf" srcId="{6FC0C6A4-DB5B-4DD0-9499-BDBE6CC8D61E}" destId="{4638389B-FB2B-4B69-A166-37DA20875D9F}" srcOrd="1" destOrd="0" presId="urn:microsoft.com/office/officeart/2005/8/layout/bList2"/>
    <dgm:cxn modelId="{ECB9456C-1469-4D9B-9F3E-A73F6028C71C}" type="presOf" srcId="{10B3A95E-3D5B-45F2-9190-F8537DD4B831}" destId="{E21028B8-FF15-4D47-94BE-0F112B12F7DD}" srcOrd="0" destOrd="0" presId="urn:microsoft.com/office/officeart/2005/8/layout/bList2"/>
    <dgm:cxn modelId="{7E3EF195-C2A4-4C4A-8E90-1BB86E2C7850}" type="presOf" srcId="{FF6B9392-DA62-4265-A221-A45DF9A28A32}" destId="{AEFA0070-3DE2-48E0-9417-222C5ED299A5}" srcOrd="0" destOrd="2" presId="urn:microsoft.com/office/officeart/2005/8/layout/bList2"/>
    <dgm:cxn modelId="{84E26565-A7F4-4318-AD44-6F209E8456E5}" type="presOf" srcId="{11CF6AB7-BF91-4E5F-B076-449DCD62EE2A}" destId="{4433BAAB-3E0B-47CD-9FF0-CD4737461568}" srcOrd="0" destOrd="0" presId="urn:microsoft.com/office/officeart/2005/8/layout/bList2"/>
    <dgm:cxn modelId="{4566FAAC-8586-4EEC-8FE9-11BB9D91DC3F}" type="presOf" srcId="{63BB4D3E-DCF5-4723-8D04-AA72B680126C}" destId="{FCB8723A-ABB6-44C7-947C-8D76C27AF94D}" srcOrd="0" destOrd="0" presId="urn:microsoft.com/office/officeart/2005/8/layout/bList2"/>
    <dgm:cxn modelId="{45E5A1AA-D090-404E-8C86-7862EE09FBA8}" type="presOf" srcId="{ED63FD44-4BE0-446B-8890-3ED05A1FC6A2}" destId="{E0B9DF60-5501-49C7-9EC8-0D3C181BC75E}" srcOrd="0" destOrd="0" presId="urn:microsoft.com/office/officeart/2005/8/layout/bList2"/>
    <dgm:cxn modelId="{11CAAAFB-7ECE-44D4-BF10-A18484B61786}" type="presOf" srcId="{CFB6199A-3D0A-43E1-95B6-452E8DC8AB8D}" destId="{FCB8723A-ABB6-44C7-947C-8D76C27AF94D}" srcOrd="0" destOrd="1" presId="urn:microsoft.com/office/officeart/2005/8/layout/bList2"/>
    <dgm:cxn modelId="{80F0BC4A-CFD2-4161-ACB5-00B451186017}" srcId="{6FC0C6A4-DB5B-4DD0-9499-BDBE6CC8D61E}" destId="{54C3EFB8-0543-420D-8501-F2B8A23A0356}" srcOrd="1" destOrd="0" parTransId="{4E880D27-1049-429B-A017-A188535CB3FA}" sibTransId="{714A0B74-424D-41EA-B0E7-410D2600F724}"/>
    <dgm:cxn modelId="{40B3C67F-77B7-4E03-892C-CB4511B70277}" type="presParOf" srcId="{56103B62-7751-46A1-8134-07685E17C09E}" destId="{9D401D7B-38BF-40E5-90F7-5F9C73E0B7FB}" srcOrd="0" destOrd="0" presId="urn:microsoft.com/office/officeart/2005/8/layout/bList2"/>
    <dgm:cxn modelId="{326253E3-D90E-447D-8699-9250D71AE950}" type="presParOf" srcId="{9D401D7B-38BF-40E5-90F7-5F9C73E0B7FB}" destId="{FCB8723A-ABB6-44C7-947C-8D76C27AF94D}" srcOrd="0" destOrd="0" presId="urn:microsoft.com/office/officeart/2005/8/layout/bList2"/>
    <dgm:cxn modelId="{8340687A-A368-4606-9AEC-305BC9D40282}" type="presParOf" srcId="{9D401D7B-38BF-40E5-90F7-5F9C73E0B7FB}" destId="{73D1E330-4A36-452A-B9E9-C7F578B74C2F}" srcOrd="1" destOrd="0" presId="urn:microsoft.com/office/officeart/2005/8/layout/bList2"/>
    <dgm:cxn modelId="{8DB7C181-8A0D-4E4F-9C1B-117E338EE209}" type="presParOf" srcId="{9D401D7B-38BF-40E5-90F7-5F9C73E0B7FB}" destId="{C58D90E7-A0BF-4047-928D-51E92D48F169}" srcOrd="2" destOrd="0" presId="urn:microsoft.com/office/officeart/2005/8/layout/bList2"/>
    <dgm:cxn modelId="{D3E11A70-D528-457D-BE95-5D8473AC9767}" type="presParOf" srcId="{9D401D7B-38BF-40E5-90F7-5F9C73E0B7FB}" destId="{FADD70FD-E50C-42DD-A0A7-4A5366CB28DD}" srcOrd="3" destOrd="0" presId="urn:microsoft.com/office/officeart/2005/8/layout/bList2"/>
    <dgm:cxn modelId="{CDA5F8B3-434B-4174-9C46-902A4D44C4B1}" type="presParOf" srcId="{56103B62-7751-46A1-8134-07685E17C09E}" destId="{E0B9DF60-5501-49C7-9EC8-0D3C181BC75E}" srcOrd="1" destOrd="0" presId="urn:microsoft.com/office/officeart/2005/8/layout/bList2"/>
    <dgm:cxn modelId="{18A9A4B1-C346-4C53-AF9A-674C1E53D903}" type="presParOf" srcId="{56103B62-7751-46A1-8134-07685E17C09E}" destId="{1FEF5E29-DB9E-4F49-9C25-CC4929AABF26}" srcOrd="2" destOrd="0" presId="urn:microsoft.com/office/officeart/2005/8/layout/bList2"/>
    <dgm:cxn modelId="{BAE4F905-F36F-4465-8F4A-9A0A3F7226A7}" type="presParOf" srcId="{1FEF5E29-DB9E-4F49-9C25-CC4929AABF26}" destId="{AEFA0070-3DE2-48E0-9417-222C5ED299A5}" srcOrd="0" destOrd="0" presId="urn:microsoft.com/office/officeart/2005/8/layout/bList2"/>
    <dgm:cxn modelId="{DEDA0BEA-4DFC-47C4-BC9E-748C17207DC6}" type="presParOf" srcId="{1FEF5E29-DB9E-4F49-9C25-CC4929AABF26}" destId="{98AEAA5E-F432-4168-BC12-E472603578D8}" srcOrd="1" destOrd="0" presId="urn:microsoft.com/office/officeart/2005/8/layout/bList2"/>
    <dgm:cxn modelId="{704ABC40-AE3B-47BB-B350-2E36CD9AC027}" type="presParOf" srcId="{1FEF5E29-DB9E-4F49-9C25-CC4929AABF26}" destId="{4638389B-FB2B-4B69-A166-37DA20875D9F}" srcOrd="2" destOrd="0" presId="urn:microsoft.com/office/officeart/2005/8/layout/bList2"/>
    <dgm:cxn modelId="{B3B1092E-16A4-4E99-BBB5-3D155A6FC5F1}" type="presParOf" srcId="{1FEF5E29-DB9E-4F49-9C25-CC4929AABF26}" destId="{84DC5CDC-4B9B-4C1D-BEC8-0D31FAEE9E51}" srcOrd="3" destOrd="0" presId="urn:microsoft.com/office/officeart/2005/8/layout/bList2"/>
    <dgm:cxn modelId="{EC94D604-7137-4ED2-B154-98BE7DE4A4F6}" type="presParOf" srcId="{56103B62-7751-46A1-8134-07685E17C09E}" destId="{4433BAAB-3E0B-47CD-9FF0-CD4737461568}" srcOrd="3" destOrd="0" presId="urn:microsoft.com/office/officeart/2005/8/layout/bList2"/>
    <dgm:cxn modelId="{E7137298-77FB-4647-BAD4-973218FC1C9C}" type="presParOf" srcId="{56103B62-7751-46A1-8134-07685E17C09E}" destId="{F11801B9-D829-49A6-9126-26DB1D9A5337}" srcOrd="4" destOrd="0" presId="urn:microsoft.com/office/officeart/2005/8/layout/bList2"/>
    <dgm:cxn modelId="{C52F536B-DE9D-4ADA-9801-D57C1C133A23}" type="presParOf" srcId="{F11801B9-D829-49A6-9126-26DB1D9A5337}" destId="{FC23B397-E98B-4428-9A07-366420F44CED}" srcOrd="0" destOrd="0" presId="urn:microsoft.com/office/officeart/2005/8/layout/bList2"/>
    <dgm:cxn modelId="{36D09B1D-0AAA-4CCD-A716-F798CA0078C7}" type="presParOf" srcId="{F11801B9-D829-49A6-9126-26DB1D9A5337}" destId="{E21028B8-FF15-4D47-94BE-0F112B12F7DD}" srcOrd="1" destOrd="0" presId="urn:microsoft.com/office/officeart/2005/8/layout/bList2"/>
    <dgm:cxn modelId="{851EEB48-1F35-4928-88B2-CB8195D70395}" type="presParOf" srcId="{F11801B9-D829-49A6-9126-26DB1D9A5337}" destId="{F44E1C96-C90E-47EB-8AE8-FACA1EB132BD}" srcOrd="2" destOrd="0" presId="urn:microsoft.com/office/officeart/2005/8/layout/bList2"/>
    <dgm:cxn modelId="{E0A148B3-4FCA-4CB3-8740-BB53E3BD9C7E}" type="presParOf" srcId="{F11801B9-D829-49A6-9126-26DB1D9A5337}" destId="{9AF54FE5-ED80-4358-9C46-D480AD9783D5}" srcOrd="3" destOrd="0" presId="urn:microsoft.com/office/officeart/2005/8/layout/bList2"/>
  </dgm:cxnLst>
  <dgm:bg/>
  <dgm:whole/>
</dgm:dataModel>
</file>

<file path=ppt/diagrams/data14.xml><?xml version="1.0" encoding="utf-8"?>
<dgm:dataModel xmlns:dgm="http://schemas.openxmlformats.org/drawingml/2006/diagram" xmlns:a="http://schemas.openxmlformats.org/drawingml/2006/main">
  <dgm:ptLst>
    <dgm:pt modelId="{77AF053A-C730-4B07-B384-2B5A1608BF05}" type="doc">
      <dgm:prSet loTypeId="urn:microsoft.com/office/officeart/2005/8/layout/hList7" loCatId="list" qsTypeId="urn:microsoft.com/office/officeart/2005/8/quickstyle/simple1" qsCatId="simple" csTypeId="urn:microsoft.com/office/officeart/2005/8/colors/accent1_2" csCatId="accent1" phldr="1"/>
      <dgm:spPr/>
    </dgm:pt>
    <dgm:pt modelId="{3158C21A-4054-4330-BE8F-9051C2BCCEA6}">
      <dgm:prSet phldrT="[Tex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        </a:t>
          </a:r>
          <a:r>
            <a:rPr lang="en-US" sz="1600" b="1" dirty="0" smtClean="0">
              <a:solidFill>
                <a:schemeClr val="bg1"/>
              </a:solidFill>
            </a:rPr>
            <a:t>Raisins </a:t>
          </a:r>
        </a:p>
        <a:p>
          <a:pPr marL="0" marR="0" indent="0" algn="l" defTabSz="91440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They</a:t>
          </a:r>
          <a:r>
            <a:rPr lang="en-US" sz="1600" b="1" dirty="0" smtClean="0">
              <a:solidFill>
                <a:schemeClr val="bg1"/>
              </a:solidFill>
            </a:rPr>
            <a:t> </a:t>
          </a:r>
          <a:r>
            <a:rPr lang="en-US" sz="1600" dirty="0" smtClean="0">
              <a:solidFill>
                <a:schemeClr val="bg1"/>
              </a:solidFill>
            </a:rPr>
            <a:t>are packed with </a:t>
          </a:r>
          <a:r>
            <a:rPr lang="en-US" sz="1600" dirty="0" err="1" smtClean="0">
              <a:solidFill>
                <a:schemeClr val="bg1"/>
              </a:solidFill>
            </a:rPr>
            <a:t>fibre</a:t>
          </a:r>
          <a:r>
            <a:rPr lang="en-US" sz="1600" dirty="0" smtClean="0">
              <a:solidFill>
                <a:schemeClr val="bg1"/>
              </a:solidFill>
            </a:rPr>
            <a:t> and act as great natural laxatives. This remedy also works wonders for pregnant women, without the side-effects of medication</a:t>
          </a:r>
        </a:p>
        <a:p>
          <a:pPr algn="l" defTabSz="711200">
            <a:lnSpc>
              <a:spcPct val="90000"/>
            </a:lnSpc>
            <a:spcBef>
              <a:spcPct val="0"/>
            </a:spcBef>
            <a:spcAft>
              <a:spcPct val="35000"/>
            </a:spcAft>
          </a:pPr>
          <a:endParaRPr lang="en-US" sz="1200" dirty="0">
            <a:solidFill>
              <a:schemeClr val="bg1"/>
            </a:solidFill>
          </a:endParaRPr>
        </a:p>
      </dgm:t>
    </dgm:pt>
    <dgm:pt modelId="{C5ABA5BB-6FA1-4733-A6CF-E0CEBA939021}" type="parTrans" cxnId="{04A8314B-7963-4518-9A4D-D93E5D04C3DC}">
      <dgm:prSet/>
      <dgm:spPr/>
      <dgm:t>
        <a:bodyPr/>
        <a:lstStyle/>
        <a:p>
          <a:endParaRPr lang="en-US"/>
        </a:p>
      </dgm:t>
    </dgm:pt>
    <dgm:pt modelId="{06999A63-F708-4864-8E07-E38E69EE5C38}" type="sibTrans" cxnId="{04A8314B-7963-4518-9A4D-D93E5D04C3DC}">
      <dgm:prSet/>
      <dgm:spPr/>
      <dgm:t>
        <a:bodyPr/>
        <a:lstStyle/>
        <a:p>
          <a:endParaRPr lang="en-US"/>
        </a:p>
      </dgm:t>
    </dgm:pt>
    <dgm:pt modelId="{1A56C7EA-7F26-49CF-B6CE-0CAE71216C74}">
      <dgm:prSet phldrT="[Text]"/>
      <dgm:spPr>
        <a:ln w="3175"/>
      </dgm:spPr>
      <dgm:t>
        <a:bodyPr/>
        <a:lstStyle/>
        <a:p>
          <a:pPr algn="l"/>
          <a:r>
            <a:rPr lang="en-US" b="1" dirty="0" smtClean="0">
              <a:solidFill>
                <a:schemeClr val="bg1"/>
              </a:solidFill>
            </a:rPr>
            <a:t>        Figs </a:t>
          </a:r>
        </a:p>
        <a:p>
          <a:pPr algn="l"/>
          <a:r>
            <a:rPr lang="en-US" dirty="0" smtClean="0">
              <a:solidFill>
                <a:schemeClr val="bg1"/>
              </a:solidFill>
            </a:rPr>
            <a:t>Either dried or ripe, figs are packed with </a:t>
          </a:r>
          <a:r>
            <a:rPr lang="en-US" dirty="0" err="1" smtClean="0">
              <a:solidFill>
                <a:schemeClr val="bg1"/>
              </a:solidFill>
            </a:rPr>
            <a:t>fibre</a:t>
          </a:r>
          <a:r>
            <a:rPr lang="en-US" dirty="0" smtClean="0">
              <a:solidFill>
                <a:schemeClr val="bg1"/>
              </a:solidFill>
            </a:rPr>
            <a:t> and act as a great natural laxative</a:t>
          </a:r>
          <a:endParaRPr lang="en-US" dirty="0">
            <a:solidFill>
              <a:schemeClr val="bg1"/>
            </a:solidFill>
          </a:endParaRPr>
        </a:p>
      </dgm:t>
    </dgm:pt>
    <dgm:pt modelId="{C1467BA1-9CFC-4952-B1FC-3B2F6A5F34A5}" type="parTrans" cxnId="{BC2BAE93-FC0C-4A4E-BFE1-BA7F71486AF8}">
      <dgm:prSet/>
      <dgm:spPr/>
      <dgm:t>
        <a:bodyPr/>
        <a:lstStyle/>
        <a:p>
          <a:endParaRPr lang="en-US"/>
        </a:p>
      </dgm:t>
    </dgm:pt>
    <dgm:pt modelId="{812CD669-37C2-4D75-A370-09C3087B2571}" type="sibTrans" cxnId="{BC2BAE93-FC0C-4A4E-BFE1-BA7F71486AF8}">
      <dgm:prSet/>
      <dgm:spPr/>
      <dgm:t>
        <a:bodyPr/>
        <a:lstStyle/>
        <a:p>
          <a:endParaRPr lang="en-US"/>
        </a:p>
      </dgm:t>
    </dgm:pt>
    <dgm:pt modelId="{EC884F10-4161-47FE-8AEC-166BD7F08063}">
      <dgm:prSet phldrT="[Tex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Spinach </a:t>
          </a:r>
          <a:r>
            <a:rPr lang="en-US" sz="1600" dirty="0" smtClean="0">
              <a:solidFill>
                <a:schemeClr val="bg1"/>
              </a:solidFill>
            </a:rPr>
            <a:t>This has properties that cleanse, rebuild and renew the intestinal tract. </a:t>
          </a:r>
        </a:p>
        <a:p>
          <a:pPr algn="ctr" defTabSz="622300">
            <a:lnSpc>
              <a:spcPct val="90000"/>
            </a:lnSpc>
            <a:spcBef>
              <a:spcPct val="0"/>
            </a:spcBef>
            <a:spcAft>
              <a:spcPct val="35000"/>
            </a:spcAft>
          </a:pPr>
          <a:endParaRPr lang="en-US" sz="1400" dirty="0"/>
        </a:p>
      </dgm:t>
    </dgm:pt>
    <dgm:pt modelId="{725901FE-3315-4D98-A62A-E56E8CF4680B}" type="parTrans" cxnId="{4EB9CF4E-6D0C-4F2A-9D62-E63F5B3C6BDC}">
      <dgm:prSet/>
      <dgm:spPr/>
      <dgm:t>
        <a:bodyPr/>
        <a:lstStyle/>
        <a:p>
          <a:endParaRPr lang="en-US"/>
        </a:p>
      </dgm:t>
    </dgm:pt>
    <dgm:pt modelId="{FD32CDD1-AF08-44AF-8DC0-26242311640A}" type="sibTrans" cxnId="{4EB9CF4E-6D0C-4F2A-9D62-E63F5B3C6BDC}">
      <dgm:prSet/>
      <dgm:spPr/>
      <dgm:t>
        <a:bodyPr/>
        <a:lstStyle/>
        <a:p>
          <a:endParaRPr lang="en-US"/>
        </a:p>
      </dgm:t>
    </dgm:pt>
    <dgm:pt modelId="{0EBFCCE2-6C59-4C5B-AB7E-F6248EB8B465}">
      <dgm:prSe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 </a:t>
          </a:r>
          <a:r>
            <a:rPr lang="en-US" sz="1600" b="1"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     Guavas </a:t>
          </a:r>
          <a:r>
            <a:rPr lang="en-US" sz="1600" dirty="0" smtClean="0">
              <a:solidFill>
                <a:schemeClr val="bg1"/>
              </a:solidFill>
            </a:rPr>
            <a:t>have soluble </a:t>
          </a:r>
          <a:r>
            <a:rPr lang="en-US" sz="1600" dirty="0" err="1" smtClean="0">
              <a:solidFill>
                <a:schemeClr val="bg1"/>
              </a:solidFill>
            </a:rPr>
            <a:t>fibre</a:t>
          </a:r>
          <a:r>
            <a:rPr lang="en-US" sz="1600" dirty="0" smtClean="0">
              <a:solidFill>
                <a:schemeClr val="bg1"/>
              </a:solidFill>
            </a:rPr>
            <a:t> in the pulp and insoluble </a:t>
          </a:r>
          <a:r>
            <a:rPr lang="en-US" sz="1600" dirty="0" err="1" smtClean="0">
              <a:solidFill>
                <a:schemeClr val="bg1"/>
              </a:solidFill>
            </a:rPr>
            <a:t>fibre</a:t>
          </a:r>
          <a:r>
            <a:rPr lang="en-US" sz="1600" dirty="0" smtClean="0">
              <a:solidFill>
                <a:schemeClr val="bg1"/>
              </a:solidFill>
            </a:rPr>
            <a:t> content in the seeds . They also help with the mucus production in the anus and with peristalsis </a:t>
          </a:r>
        </a:p>
        <a:p>
          <a:pPr algn="ctr" defTabSz="533400">
            <a:lnSpc>
              <a:spcPct val="90000"/>
            </a:lnSpc>
            <a:spcBef>
              <a:spcPct val="0"/>
            </a:spcBef>
            <a:spcAft>
              <a:spcPct val="35000"/>
            </a:spcAft>
          </a:pPr>
          <a:endParaRPr lang="en-US" sz="1200" dirty="0"/>
        </a:p>
      </dgm:t>
    </dgm:pt>
    <dgm:pt modelId="{A3985501-901E-41E8-B468-6AEC695E04E2}" type="parTrans" cxnId="{98524C55-7929-47B2-9167-8A43DF247B89}">
      <dgm:prSet/>
      <dgm:spPr/>
      <dgm:t>
        <a:bodyPr/>
        <a:lstStyle/>
        <a:p>
          <a:endParaRPr lang="en-US"/>
        </a:p>
      </dgm:t>
    </dgm:pt>
    <dgm:pt modelId="{C163A487-63DF-4068-820D-8AB260EAB2B5}" type="sibTrans" cxnId="{98524C55-7929-47B2-9167-8A43DF247B89}">
      <dgm:prSet/>
      <dgm:spPr/>
      <dgm:t>
        <a:bodyPr/>
        <a:lstStyle/>
        <a:p>
          <a:endParaRPr lang="en-US"/>
        </a:p>
      </dgm:t>
    </dgm:pt>
    <dgm:pt modelId="{B2F4DA7E-AE03-4453-86B6-CF9F1616F1DF}">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     </a:t>
          </a:r>
          <a:r>
            <a:rPr lang="en-US" sz="1600" b="1" dirty="0" smtClean="0">
              <a:solidFill>
                <a:schemeClr val="bg1"/>
              </a:solidFill>
            </a:rPr>
            <a:t>Lemon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It acts as a cleansing agent for the intestines, the salt content helps in quick and easy passage of stool. </a:t>
          </a:r>
        </a:p>
        <a:p>
          <a:pPr algn="ctr" defTabSz="400050">
            <a:lnSpc>
              <a:spcPct val="90000"/>
            </a:lnSpc>
            <a:spcBef>
              <a:spcPct val="0"/>
            </a:spcBef>
            <a:spcAft>
              <a:spcPct val="35000"/>
            </a:spcAft>
          </a:pPr>
          <a:endParaRPr lang="en-US" sz="1100" dirty="0"/>
        </a:p>
      </dgm:t>
    </dgm:pt>
    <dgm:pt modelId="{A8BBF854-601A-4974-BE18-3A5C415292A6}" type="parTrans" cxnId="{960257CA-4100-42C9-8D48-D4A60FA742AF}">
      <dgm:prSet/>
      <dgm:spPr/>
      <dgm:t>
        <a:bodyPr/>
        <a:lstStyle/>
        <a:p>
          <a:endParaRPr lang="en-US"/>
        </a:p>
      </dgm:t>
    </dgm:pt>
    <dgm:pt modelId="{AEACCA8B-1E34-43ED-AB64-A9BEF8C42C35}" type="sibTrans" cxnId="{960257CA-4100-42C9-8D48-D4A60FA742AF}">
      <dgm:prSet/>
      <dgm:spPr/>
      <dgm:t>
        <a:bodyPr/>
        <a:lstStyle/>
        <a:p>
          <a:endParaRPr lang="en-US"/>
        </a:p>
      </dgm:t>
    </dgm:pt>
    <dgm:pt modelId="{6E97B929-0F91-4457-8D01-5C75B1FAD738}">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Castor oil </a:t>
          </a:r>
        </a:p>
        <a:p>
          <a:pPr marL="0" marR="0" indent="0" algn="l"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 </a:t>
          </a:r>
          <a:r>
            <a:rPr lang="en-US" sz="1600" dirty="0" smtClean="0">
              <a:solidFill>
                <a:schemeClr val="bg1"/>
              </a:solidFill>
            </a:rPr>
            <a:t>This has been used as a sure shot remedy for constipation and has properties that can kill intestinal worms.</a:t>
          </a:r>
        </a:p>
        <a:p>
          <a:pPr algn="ctr" defTabSz="577850">
            <a:lnSpc>
              <a:spcPct val="90000"/>
            </a:lnSpc>
            <a:spcBef>
              <a:spcPct val="0"/>
            </a:spcBef>
            <a:spcAft>
              <a:spcPct val="35000"/>
            </a:spcAft>
          </a:pPr>
          <a:endParaRPr lang="en-US" sz="1600" dirty="0">
            <a:solidFill>
              <a:schemeClr val="bg1"/>
            </a:solidFill>
          </a:endParaRPr>
        </a:p>
      </dgm:t>
    </dgm:pt>
    <dgm:pt modelId="{FA655768-9532-434C-B87C-DFC725D7C92B}" type="parTrans" cxnId="{8E5A8FB5-7C22-4FBF-887B-96889C746976}">
      <dgm:prSet/>
      <dgm:spPr/>
      <dgm:t>
        <a:bodyPr/>
        <a:lstStyle/>
        <a:p>
          <a:endParaRPr lang="en-US"/>
        </a:p>
      </dgm:t>
    </dgm:pt>
    <dgm:pt modelId="{E3763C94-98A3-43D2-8CE8-71C11366033B}" type="sibTrans" cxnId="{8E5A8FB5-7C22-4FBF-887B-96889C746976}">
      <dgm:prSet/>
      <dgm:spPr/>
      <dgm:t>
        <a:bodyPr/>
        <a:lstStyle/>
        <a:p>
          <a:endParaRPr lang="en-US"/>
        </a:p>
      </dgm:t>
    </dgm:pt>
    <dgm:pt modelId="{A4EA3D22-F46B-4759-8B16-4F2DA842745D}" type="pres">
      <dgm:prSet presAssocID="{77AF053A-C730-4B07-B384-2B5A1608BF05}" presName="Name0" presStyleCnt="0">
        <dgm:presLayoutVars>
          <dgm:dir/>
          <dgm:resizeHandles val="exact"/>
        </dgm:presLayoutVars>
      </dgm:prSet>
      <dgm:spPr/>
    </dgm:pt>
    <dgm:pt modelId="{D8231850-0688-44C1-9F70-25467F51BC19}" type="pres">
      <dgm:prSet presAssocID="{77AF053A-C730-4B07-B384-2B5A1608BF05}" presName="fgShape" presStyleLbl="fgShp" presStyleIdx="0" presStyleCnt="1" custFlipVert="0" custFlipHor="0" custScaleX="934" custScaleY="5333" custLinFactY="-230580" custLinFactNeighborX="-21818" custLinFactNeighborY="-300000"/>
      <dgm:spPr/>
    </dgm:pt>
    <dgm:pt modelId="{A2EBE032-8659-483A-BB9B-1110FB00F8FB}" type="pres">
      <dgm:prSet presAssocID="{77AF053A-C730-4B07-B384-2B5A1608BF05}" presName="linComp" presStyleCnt="0"/>
      <dgm:spPr/>
    </dgm:pt>
    <dgm:pt modelId="{D6C6EAEA-C143-4101-9D19-3A319877C0CE}" type="pres">
      <dgm:prSet presAssocID="{3158C21A-4054-4330-BE8F-9051C2BCCEA6}" presName="compNode" presStyleCnt="0"/>
      <dgm:spPr/>
    </dgm:pt>
    <dgm:pt modelId="{36AE6BE2-1398-41D0-9D7C-F0483B14ADA1}" type="pres">
      <dgm:prSet presAssocID="{3158C21A-4054-4330-BE8F-9051C2BCCEA6}" presName="bkgdShape" presStyleLbl="node1" presStyleIdx="0" presStyleCnt="6" custScaleX="126816"/>
      <dgm:spPr/>
      <dgm:t>
        <a:bodyPr/>
        <a:lstStyle/>
        <a:p>
          <a:endParaRPr lang="en-US"/>
        </a:p>
      </dgm:t>
    </dgm:pt>
    <dgm:pt modelId="{876FFD4D-3374-41C7-A98C-CAB3F43F61E6}" type="pres">
      <dgm:prSet presAssocID="{3158C21A-4054-4330-BE8F-9051C2BCCEA6}" presName="nodeTx" presStyleLbl="node1" presStyleIdx="0" presStyleCnt="6">
        <dgm:presLayoutVars>
          <dgm:bulletEnabled val="1"/>
        </dgm:presLayoutVars>
      </dgm:prSet>
      <dgm:spPr/>
      <dgm:t>
        <a:bodyPr/>
        <a:lstStyle/>
        <a:p>
          <a:endParaRPr lang="en-US"/>
        </a:p>
      </dgm:t>
    </dgm:pt>
    <dgm:pt modelId="{633D71AA-4390-4806-9676-0FB4123005F3}" type="pres">
      <dgm:prSet presAssocID="{3158C21A-4054-4330-BE8F-9051C2BCCEA6}" presName="invisiNode" presStyleLbl="node1" presStyleIdx="0" presStyleCnt="6"/>
      <dgm:spPr/>
    </dgm:pt>
    <dgm:pt modelId="{E89F77D3-B969-4AB4-86D8-84C29FA438A6}" type="pres">
      <dgm:prSet presAssocID="{3158C21A-4054-4330-BE8F-9051C2BCCEA6}" presName="imagNode" presStyleLbl="fgImgPlace1" presStyleIdx="0" presStyleCnt="6" custScaleY="92785" custLinFactNeighborX="-3293" custLinFactNeighborY="-17918"/>
      <dgm:spPr>
        <a:blipFill rotWithShape="0">
          <a:blip xmlns:r="http://schemas.openxmlformats.org/officeDocument/2006/relationships" r:embed="rId1"/>
          <a:stretch>
            <a:fillRect/>
          </a:stretch>
        </a:blipFill>
        <a:ln w="3175"/>
      </dgm:spPr>
    </dgm:pt>
    <dgm:pt modelId="{8818489F-2EE1-4D1C-A97B-D2CE0551861B}" type="pres">
      <dgm:prSet presAssocID="{06999A63-F708-4864-8E07-E38E69EE5C38}" presName="sibTrans" presStyleLbl="sibTrans2D1" presStyleIdx="0" presStyleCnt="0"/>
      <dgm:spPr/>
      <dgm:t>
        <a:bodyPr/>
        <a:lstStyle/>
        <a:p>
          <a:endParaRPr lang="en-US"/>
        </a:p>
      </dgm:t>
    </dgm:pt>
    <dgm:pt modelId="{020C12E8-6BDE-4D14-BE8C-95CEAF28EAA2}" type="pres">
      <dgm:prSet presAssocID="{0EBFCCE2-6C59-4C5B-AB7E-F6248EB8B465}" presName="compNode" presStyleCnt="0"/>
      <dgm:spPr/>
    </dgm:pt>
    <dgm:pt modelId="{575D089C-1042-423B-B8AC-DE1C76AF3F84}" type="pres">
      <dgm:prSet presAssocID="{0EBFCCE2-6C59-4C5B-AB7E-F6248EB8B465}" presName="bkgdShape" presStyleLbl="node1" presStyleIdx="1" presStyleCnt="6" custScaleX="106187" custLinFactNeighborX="-798"/>
      <dgm:spPr/>
      <dgm:t>
        <a:bodyPr/>
        <a:lstStyle/>
        <a:p>
          <a:endParaRPr lang="en-US"/>
        </a:p>
      </dgm:t>
    </dgm:pt>
    <dgm:pt modelId="{D6D4304E-2973-447C-AE6E-0B5E57EF1550}" type="pres">
      <dgm:prSet presAssocID="{0EBFCCE2-6C59-4C5B-AB7E-F6248EB8B465}" presName="nodeTx" presStyleLbl="node1" presStyleIdx="1" presStyleCnt="6">
        <dgm:presLayoutVars>
          <dgm:bulletEnabled val="1"/>
        </dgm:presLayoutVars>
      </dgm:prSet>
      <dgm:spPr/>
      <dgm:t>
        <a:bodyPr/>
        <a:lstStyle/>
        <a:p>
          <a:endParaRPr lang="en-US"/>
        </a:p>
      </dgm:t>
    </dgm:pt>
    <dgm:pt modelId="{731BD293-60CA-4DAE-ABDD-FFA7CFFF098E}" type="pres">
      <dgm:prSet presAssocID="{0EBFCCE2-6C59-4C5B-AB7E-F6248EB8B465}" presName="invisiNode" presStyleLbl="node1" presStyleIdx="1" presStyleCnt="6"/>
      <dgm:spPr/>
    </dgm:pt>
    <dgm:pt modelId="{E5659DAB-323D-4271-846A-A1E49EEACFE4}" type="pres">
      <dgm:prSet presAssocID="{0EBFCCE2-6C59-4C5B-AB7E-F6248EB8B465}" presName="imagNode" presStyleLbl="fgImgPlace1" presStyleIdx="1" presStyleCnt="6" custScaleX="95875" custScaleY="91992" custLinFactNeighborX="-81" custLinFactNeighborY="-14014"/>
      <dgm:spPr>
        <a:blipFill rotWithShape="0">
          <a:blip xmlns:r="http://schemas.openxmlformats.org/officeDocument/2006/relationships" r:embed="rId2"/>
          <a:stretch>
            <a:fillRect/>
          </a:stretch>
        </a:blipFill>
        <a:ln w="3175"/>
      </dgm:spPr>
    </dgm:pt>
    <dgm:pt modelId="{A21D72D9-3E4D-4F5A-A71E-17A5087F3B10}" type="pres">
      <dgm:prSet presAssocID="{C163A487-63DF-4068-820D-8AB260EAB2B5}" presName="sibTrans" presStyleLbl="sibTrans2D1" presStyleIdx="0" presStyleCnt="0"/>
      <dgm:spPr/>
      <dgm:t>
        <a:bodyPr/>
        <a:lstStyle/>
        <a:p>
          <a:endParaRPr lang="en-US"/>
        </a:p>
      </dgm:t>
    </dgm:pt>
    <dgm:pt modelId="{91BD2E5C-D468-498C-9910-7FE1E8793864}" type="pres">
      <dgm:prSet presAssocID="{B2F4DA7E-AE03-4453-86B6-CF9F1616F1DF}" presName="compNode" presStyleCnt="0"/>
      <dgm:spPr/>
    </dgm:pt>
    <dgm:pt modelId="{E36A7AD7-AF82-4F50-BF4E-1B348461B243}" type="pres">
      <dgm:prSet presAssocID="{B2F4DA7E-AE03-4453-86B6-CF9F1616F1DF}" presName="bkgdShape" presStyleLbl="node1" presStyleIdx="2" presStyleCnt="6" custLinFactNeighborX="614"/>
      <dgm:spPr/>
      <dgm:t>
        <a:bodyPr/>
        <a:lstStyle/>
        <a:p>
          <a:endParaRPr lang="en-US"/>
        </a:p>
      </dgm:t>
    </dgm:pt>
    <dgm:pt modelId="{673DD918-377C-43C3-9DB9-E297D60522A4}" type="pres">
      <dgm:prSet presAssocID="{B2F4DA7E-AE03-4453-86B6-CF9F1616F1DF}" presName="nodeTx" presStyleLbl="node1" presStyleIdx="2" presStyleCnt="6">
        <dgm:presLayoutVars>
          <dgm:bulletEnabled val="1"/>
        </dgm:presLayoutVars>
      </dgm:prSet>
      <dgm:spPr/>
      <dgm:t>
        <a:bodyPr/>
        <a:lstStyle/>
        <a:p>
          <a:endParaRPr lang="en-US"/>
        </a:p>
      </dgm:t>
    </dgm:pt>
    <dgm:pt modelId="{776C0A15-DB0A-4C2B-A0B6-09466E408E92}" type="pres">
      <dgm:prSet presAssocID="{B2F4DA7E-AE03-4453-86B6-CF9F1616F1DF}" presName="invisiNode" presStyleLbl="node1" presStyleIdx="2" presStyleCnt="6"/>
      <dgm:spPr/>
    </dgm:pt>
    <dgm:pt modelId="{9CA84238-1A72-47A8-B80F-EECABFB34E06}" type="pres">
      <dgm:prSet presAssocID="{B2F4DA7E-AE03-4453-86B6-CF9F1616F1DF}" presName="imagNode" presStyleLbl="fgImgPlace1" presStyleIdx="2" presStyleCnt="6" custScaleY="87988" custLinFactNeighborX="2386" custLinFactNeighborY="-20020"/>
      <dgm:spPr>
        <a:blipFill rotWithShape="0">
          <a:blip xmlns:r="http://schemas.openxmlformats.org/officeDocument/2006/relationships" r:embed="rId3"/>
          <a:stretch>
            <a:fillRect/>
          </a:stretch>
        </a:blipFill>
      </dgm:spPr>
    </dgm:pt>
    <dgm:pt modelId="{309B9850-5B38-4E3C-9A38-E164BEDE24A6}" type="pres">
      <dgm:prSet presAssocID="{AEACCA8B-1E34-43ED-AB64-A9BEF8C42C35}" presName="sibTrans" presStyleLbl="sibTrans2D1" presStyleIdx="0" presStyleCnt="0"/>
      <dgm:spPr/>
      <dgm:t>
        <a:bodyPr/>
        <a:lstStyle/>
        <a:p>
          <a:endParaRPr lang="en-US"/>
        </a:p>
      </dgm:t>
    </dgm:pt>
    <dgm:pt modelId="{CB1DFBEE-419E-4F26-BAE1-D6E733AA5E85}" type="pres">
      <dgm:prSet presAssocID="{1A56C7EA-7F26-49CF-B6CE-0CAE71216C74}" presName="compNode" presStyleCnt="0"/>
      <dgm:spPr/>
    </dgm:pt>
    <dgm:pt modelId="{8206BDB9-6AC5-4902-844F-FD2BBD1F6978}" type="pres">
      <dgm:prSet presAssocID="{1A56C7EA-7F26-49CF-B6CE-0CAE71216C74}" presName="bkgdShape" presStyleLbl="node1" presStyleIdx="3" presStyleCnt="6" custLinFactNeighborX="2153"/>
      <dgm:spPr/>
      <dgm:t>
        <a:bodyPr/>
        <a:lstStyle/>
        <a:p>
          <a:endParaRPr lang="en-US"/>
        </a:p>
      </dgm:t>
    </dgm:pt>
    <dgm:pt modelId="{5AA28C95-6FCA-4A87-8AE6-9571240CB276}" type="pres">
      <dgm:prSet presAssocID="{1A56C7EA-7F26-49CF-B6CE-0CAE71216C74}" presName="nodeTx" presStyleLbl="node1" presStyleIdx="3" presStyleCnt="6">
        <dgm:presLayoutVars>
          <dgm:bulletEnabled val="1"/>
        </dgm:presLayoutVars>
      </dgm:prSet>
      <dgm:spPr/>
      <dgm:t>
        <a:bodyPr/>
        <a:lstStyle/>
        <a:p>
          <a:endParaRPr lang="en-US"/>
        </a:p>
      </dgm:t>
    </dgm:pt>
    <dgm:pt modelId="{F907A1AE-DAD2-4F80-A56C-139E25D56791}" type="pres">
      <dgm:prSet presAssocID="{1A56C7EA-7F26-49CF-B6CE-0CAE71216C74}" presName="invisiNode" presStyleLbl="node1" presStyleIdx="3" presStyleCnt="6"/>
      <dgm:spPr/>
    </dgm:pt>
    <dgm:pt modelId="{44F4D948-CC57-4911-BAA6-5AED777FF177}" type="pres">
      <dgm:prSet presAssocID="{1A56C7EA-7F26-49CF-B6CE-0CAE71216C74}" presName="imagNode" presStyleLbl="fgImgPlace1" presStyleIdx="3" presStyleCnt="6" custScaleX="85418" custScaleY="84778" custLinFactNeighborX="4360" custLinFactNeighborY="-14311"/>
      <dgm:spPr>
        <a:blipFill rotWithShape="0">
          <a:blip xmlns:r="http://schemas.openxmlformats.org/officeDocument/2006/relationships" r:embed="rId4"/>
          <a:stretch>
            <a:fillRect/>
          </a:stretch>
        </a:blipFill>
        <a:ln w="3175"/>
      </dgm:spPr>
    </dgm:pt>
    <dgm:pt modelId="{3CF0271E-297B-4045-A6D7-E638210C7301}" type="pres">
      <dgm:prSet presAssocID="{812CD669-37C2-4D75-A370-09C3087B2571}" presName="sibTrans" presStyleLbl="sibTrans2D1" presStyleIdx="0" presStyleCnt="0"/>
      <dgm:spPr/>
      <dgm:t>
        <a:bodyPr/>
        <a:lstStyle/>
        <a:p>
          <a:endParaRPr lang="en-US"/>
        </a:p>
      </dgm:t>
    </dgm:pt>
    <dgm:pt modelId="{8D6FD099-57B2-4C16-8CC5-EBC215EE6A4C}" type="pres">
      <dgm:prSet presAssocID="{6E97B929-0F91-4457-8D01-5C75B1FAD738}" presName="compNode" presStyleCnt="0"/>
      <dgm:spPr/>
    </dgm:pt>
    <dgm:pt modelId="{DC105B1C-B82C-4B04-ACD3-0BFE117451F4}" type="pres">
      <dgm:prSet presAssocID="{6E97B929-0F91-4457-8D01-5C75B1FAD738}" presName="bkgdShape" presStyleLbl="node1" presStyleIdx="4" presStyleCnt="6" custScaleX="102564"/>
      <dgm:spPr/>
      <dgm:t>
        <a:bodyPr/>
        <a:lstStyle/>
        <a:p>
          <a:endParaRPr lang="en-US"/>
        </a:p>
      </dgm:t>
    </dgm:pt>
    <dgm:pt modelId="{E334B490-851C-47F1-94AF-44231EA34DBE}" type="pres">
      <dgm:prSet presAssocID="{6E97B929-0F91-4457-8D01-5C75B1FAD738}" presName="nodeTx" presStyleLbl="node1" presStyleIdx="4" presStyleCnt="6">
        <dgm:presLayoutVars>
          <dgm:bulletEnabled val="1"/>
        </dgm:presLayoutVars>
      </dgm:prSet>
      <dgm:spPr/>
      <dgm:t>
        <a:bodyPr/>
        <a:lstStyle/>
        <a:p>
          <a:endParaRPr lang="en-US"/>
        </a:p>
      </dgm:t>
    </dgm:pt>
    <dgm:pt modelId="{96734ECB-066F-4B51-B6D7-B66490B95892}" type="pres">
      <dgm:prSet presAssocID="{6E97B929-0F91-4457-8D01-5C75B1FAD738}" presName="invisiNode" presStyleLbl="node1" presStyleIdx="4" presStyleCnt="6"/>
      <dgm:spPr/>
    </dgm:pt>
    <dgm:pt modelId="{80ABD038-8E1A-4B4C-8D2D-35064DF57A2E}" type="pres">
      <dgm:prSet presAssocID="{6E97B929-0F91-4457-8D01-5C75B1FAD738}" presName="imagNode" presStyleLbl="fgImgPlace1" presStyleIdx="4" presStyleCnt="6" custScaleY="83984" custLinFactNeighborX="-2024" custLinFactNeighborY="-22022"/>
      <dgm:spPr>
        <a:blipFill rotWithShape="0">
          <a:blip xmlns:r="http://schemas.openxmlformats.org/officeDocument/2006/relationships" r:embed="rId5"/>
          <a:stretch>
            <a:fillRect/>
          </a:stretch>
        </a:blipFill>
      </dgm:spPr>
    </dgm:pt>
    <dgm:pt modelId="{5BB92A28-2F7C-456B-AA31-0D966D1F7946}" type="pres">
      <dgm:prSet presAssocID="{E3763C94-98A3-43D2-8CE8-71C11366033B}" presName="sibTrans" presStyleLbl="sibTrans2D1" presStyleIdx="0" presStyleCnt="0"/>
      <dgm:spPr/>
      <dgm:t>
        <a:bodyPr/>
        <a:lstStyle/>
        <a:p>
          <a:endParaRPr lang="en-US"/>
        </a:p>
      </dgm:t>
    </dgm:pt>
    <dgm:pt modelId="{CF78577F-444F-441A-A327-7152513A5A81}" type="pres">
      <dgm:prSet presAssocID="{EC884F10-4161-47FE-8AEC-166BD7F08063}" presName="compNode" presStyleCnt="0"/>
      <dgm:spPr/>
    </dgm:pt>
    <dgm:pt modelId="{AE2524C0-E9ED-4D89-B7A0-7522B0769010}" type="pres">
      <dgm:prSet presAssocID="{EC884F10-4161-47FE-8AEC-166BD7F08063}" presName="bkgdShape" presStyleLbl="node1" presStyleIdx="5" presStyleCnt="6"/>
      <dgm:spPr/>
      <dgm:t>
        <a:bodyPr/>
        <a:lstStyle/>
        <a:p>
          <a:endParaRPr lang="en-US"/>
        </a:p>
      </dgm:t>
    </dgm:pt>
    <dgm:pt modelId="{803CD0B7-ECE3-4DE8-839C-D73924B386EB}" type="pres">
      <dgm:prSet presAssocID="{EC884F10-4161-47FE-8AEC-166BD7F08063}" presName="nodeTx" presStyleLbl="node1" presStyleIdx="5" presStyleCnt="6">
        <dgm:presLayoutVars>
          <dgm:bulletEnabled val="1"/>
        </dgm:presLayoutVars>
      </dgm:prSet>
      <dgm:spPr/>
      <dgm:t>
        <a:bodyPr/>
        <a:lstStyle/>
        <a:p>
          <a:endParaRPr lang="en-US"/>
        </a:p>
      </dgm:t>
    </dgm:pt>
    <dgm:pt modelId="{264A0417-1B38-427B-A24C-DC2458598429}" type="pres">
      <dgm:prSet presAssocID="{EC884F10-4161-47FE-8AEC-166BD7F08063}" presName="invisiNode" presStyleLbl="node1" presStyleIdx="5" presStyleCnt="6"/>
      <dgm:spPr/>
    </dgm:pt>
    <dgm:pt modelId="{5BCD4255-4560-4429-B11D-27095DB9331E}" type="pres">
      <dgm:prSet presAssocID="{EC884F10-4161-47FE-8AEC-166BD7F08063}" presName="imagNode" presStyleLbl="fgImgPlace1" presStyleIdx="5" presStyleCnt="6" custScaleX="102696" custScaleY="75976" custLinFactNeighborX="-4009" custLinFactNeighborY="-17918"/>
      <dgm:spPr>
        <a:blipFill rotWithShape="0">
          <a:blip xmlns:r="http://schemas.openxmlformats.org/officeDocument/2006/relationships" r:embed="rId6"/>
          <a:stretch>
            <a:fillRect/>
          </a:stretch>
        </a:blipFill>
        <a:ln w="3175"/>
      </dgm:spPr>
    </dgm:pt>
  </dgm:ptLst>
  <dgm:cxnLst>
    <dgm:cxn modelId="{4EB9CF4E-6D0C-4F2A-9D62-E63F5B3C6BDC}" srcId="{77AF053A-C730-4B07-B384-2B5A1608BF05}" destId="{EC884F10-4161-47FE-8AEC-166BD7F08063}" srcOrd="5" destOrd="0" parTransId="{725901FE-3315-4D98-A62A-E56E8CF4680B}" sibTransId="{FD32CDD1-AF08-44AF-8DC0-26242311640A}"/>
    <dgm:cxn modelId="{FF1A7182-EB01-4997-9AB9-5E4924978A18}" type="presOf" srcId="{B2F4DA7E-AE03-4453-86B6-CF9F1616F1DF}" destId="{673DD918-377C-43C3-9DB9-E297D60522A4}" srcOrd="1" destOrd="0" presId="urn:microsoft.com/office/officeart/2005/8/layout/hList7"/>
    <dgm:cxn modelId="{8EA9AF2C-012E-46FC-8E53-33475F924A3B}" type="presOf" srcId="{EC884F10-4161-47FE-8AEC-166BD7F08063}" destId="{AE2524C0-E9ED-4D89-B7A0-7522B0769010}" srcOrd="0" destOrd="0" presId="urn:microsoft.com/office/officeart/2005/8/layout/hList7"/>
    <dgm:cxn modelId="{43BC82A1-09CA-46DC-91D2-D1D0FF6A9638}" type="presOf" srcId="{AEACCA8B-1E34-43ED-AB64-A9BEF8C42C35}" destId="{309B9850-5B38-4E3C-9A38-E164BEDE24A6}" srcOrd="0" destOrd="0" presId="urn:microsoft.com/office/officeart/2005/8/layout/hList7"/>
    <dgm:cxn modelId="{B9572117-ECC0-4BA2-AC2F-14C73110BCB8}" type="presOf" srcId="{6E97B929-0F91-4457-8D01-5C75B1FAD738}" destId="{E334B490-851C-47F1-94AF-44231EA34DBE}" srcOrd="1" destOrd="0" presId="urn:microsoft.com/office/officeart/2005/8/layout/hList7"/>
    <dgm:cxn modelId="{660F9854-6361-423B-A9ED-A82E4C9D0E81}" type="presOf" srcId="{B2F4DA7E-AE03-4453-86B6-CF9F1616F1DF}" destId="{E36A7AD7-AF82-4F50-BF4E-1B348461B243}" srcOrd="0" destOrd="0" presId="urn:microsoft.com/office/officeart/2005/8/layout/hList7"/>
    <dgm:cxn modelId="{11F3B75E-27FF-419B-BDBD-148DEC9B88C2}" type="presOf" srcId="{1A56C7EA-7F26-49CF-B6CE-0CAE71216C74}" destId="{8206BDB9-6AC5-4902-844F-FD2BBD1F6978}" srcOrd="0" destOrd="0" presId="urn:microsoft.com/office/officeart/2005/8/layout/hList7"/>
    <dgm:cxn modelId="{EC14A052-3D05-4AC0-8D8F-A7C2E086C0AC}" type="presOf" srcId="{1A56C7EA-7F26-49CF-B6CE-0CAE71216C74}" destId="{5AA28C95-6FCA-4A87-8AE6-9571240CB276}" srcOrd="1" destOrd="0" presId="urn:microsoft.com/office/officeart/2005/8/layout/hList7"/>
    <dgm:cxn modelId="{04A8314B-7963-4518-9A4D-D93E5D04C3DC}" srcId="{77AF053A-C730-4B07-B384-2B5A1608BF05}" destId="{3158C21A-4054-4330-BE8F-9051C2BCCEA6}" srcOrd="0" destOrd="0" parTransId="{C5ABA5BB-6FA1-4733-A6CF-E0CEBA939021}" sibTransId="{06999A63-F708-4864-8E07-E38E69EE5C38}"/>
    <dgm:cxn modelId="{5E299579-5628-4CC0-BDB8-48E6DE556EA3}" type="presOf" srcId="{EC884F10-4161-47FE-8AEC-166BD7F08063}" destId="{803CD0B7-ECE3-4DE8-839C-D73924B386EB}" srcOrd="1" destOrd="0" presId="urn:microsoft.com/office/officeart/2005/8/layout/hList7"/>
    <dgm:cxn modelId="{98524C55-7929-47B2-9167-8A43DF247B89}" srcId="{77AF053A-C730-4B07-B384-2B5A1608BF05}" destId="{0EBFCCE2-6C59-4C5B-AB7E-F6248EB8B465}" srcOrd="1" destOrd="0" parTransId="{A3985501-901E-41E8-B468-6AEC695E04E2}" sibTransId="{C163A487-63DF-4068-820D-8AB260EAB2B5}"/>
    <dgm:cxn modelId="{2A043EC2-B4E1-4685-A8F0-F06D50187381}" type="presOf" srcId="{812CD669-37C2-4D75-A370-09C3087B2571}" destId="{3CF0271E-297B-4045-A6D7-E638210C7301}" srcOrd="0" destOrd="0" presId="urn:microsoft.com/office/officeart/2005/8/layout/hList7"/>
    <dgm:cxn modelId="{31D2116A-E283-47E4-BBF2-DDB3FC43E50D}" type="presOf" srcId="{0EBFCCE2-6C59-4C5B-AB7E-F6248EB8B465}" destId="{575D089C-1042-423B-B8AC-DE1C76AF3F84}" srcOrd="0" destOrd="0" presId="urn:microsoft.com/office/officeart/2005/8/layout/hList7"/>
    <dgm:cxn modelId="{960257CA-4100-42C9-8D48-D4A60FA742AF}" srcId="{77AF053A-C730-4B07-B384-2B5A1608BF05}" destId="{B2F4DA7E-AE03-4453-86B6-CF9F1616F1DF}" srcOrd="2" destOrd="0" parTransId="{A8BBF854-601A-4974-BE18-3A5C415292A6}" sibTransId="{AEACCA8B-1E34-43ED-AB64-A9BEF8C42C35}"/>
    <dgm:cxn modelId="{BC2BAE93-FC0C-4A4E-BFE1-BA7F71486AF8}" srcId="{77AF053A-C730-4B07-B384-2B5A1608BF05}" destId="{1A56C7EA-7F26-49CF-B6CE-0CAE71216C74}" srcOrd="3" destOrd="0" parTransId="{C1467BA1-9CFC-4952-B1FC-3B2F6A5F34A5}" sibTransId="{812CD669-37C2-4D75-A370-09C3087B2571}"/>
    <dgm:cxn modelId="{EC1DC87F-D3F1-4A0A-9422-32E88E968082}" type="presOf" srcId="{3158C21A-4054-4330-BE8F-9051C2BCCEA6}" destId="{36AE6BE2-1398-41D0-9D7C-F0483B14ADA1}" srcOrd="0" destOrd="0" presId="urn:microsoft.com/office/officeart/2005/8/layout/hList7"/>
    <dgm:cxn modelId="{61A29F71-6974-4703-B73B-D23FFEC46916}" type="presOf" srcId="{6E97B929-0F91-4457-8D01-5C75B1FAD738}" destId="{DC105B1C-B82C-4B04-ACD3-0BFE117451F4}" srcOrd="0" destOrd="0" presId="urn:microsoft.com/office/officeart/2005/8/layout/hList7"/>
    <dgm:cxn modelId="{B9737311-F2BE-46E6-8394-722F18BBB999}" type="presOf" srcId="{C163A487-63DF-4068-820D-8AB260EAB2B5}" destId="{A21D72D9-3E4D-4F5A-A71E-17A5087F3B10}" srcOrd="0" destOrd="0" presId="urn:microsoft.com/office/officeart/2005/8/layout/hList7"/>
    <dgm:cxn modelId="{E98EA8A5-D3B2-4021-B4E0-02DB786A3702}" type="presOf" srcId="{0EBFCCE2-6C59-4C5B-AB7E-F6248EB8B465}" destId="{D6D4304E-2973-447C-AE6E-0B5E57EF1550}" srcOrd="1" destOrd="0" presId="urn:microsoft.com/office/officeart/2005/8/layout/hList7"/>
    <dgm:cxn modelId="{04E14A31-9467-4CB2-94A1-8352A5155265}" type="presOf" srcId="{77AF053A-C730-4B07-B384-2B5A1608BF05}" destId="{A4EA3D22-F46B-4759-8B16-4F2DA842745D}" srcOrd="0" destOrd="0" presId="urn:microsoft.com/office/officeart/2005/8/layout/hList7"/>
    <dgm:cxn modelId="{21A1BFE4-37FA-4518-A36D-4BBDB2072580}" type="presOf" srcId="{3158C21A-4054-4330-BE8F-9051C2BCCEA6}" destId="{876FFD4D-3374-41C7-A98C-CAB3F43F61E6}" srcOrd="1" destOrd="0" presId="urn:microsoft.com/office/officeart/2005/8/layout/hList7"/>
    <dgm:cxn modelId="{FAF1AE97-B7B1-470B-89E2-3540B200A307}" type="presOf" srcId="{E3763C94-98A3-43D2-8CE8-71C11366033B}" destId="{5BB92A28-2F7C-456B-AA31-0D966D1F7946}" srcOrd="0" destOrd="0" presId="urn:microsoft.com/office/officeart/2005/8/layout/hList7"/>
    <dgm:cxn modelId="{6ADE9AD7-F9B0-48CA-BE54-1D5540CBF7A6}" type="presOf" srcId="{06999A63-F708-4864-8E07-E38E69EE5C38}" destId="{8818489F-2EE1-4D1C-A97B-D2CE0551861B}" srcOrd="0" destOrd="0" presId="urn:microsoft.com/office/officeart/2005/8/layout/hList7"/>
    <dgm:cxn modelId="{8E5A8FB5-7C22-4FBF-887B-96889C746976}" srcId="{77AF053A-C730-4B07-B384-2B5A1608BF05}" destId="{6E97B929-0F91-4457-8D01-5C75B1FAD738}" srcOrd="4" destOrd="0" parTransId="{FA655768-9532-434C-B87C-DFC725D7C92B}" sibTransId="{E3763C94-98A3-43D2-8CE8-71C11366033B}"/>
    <dgm:cxn modelId="{B8B3B948-0C75-4BE0-9A47-C4DC42776CED}" type="presParOf" srcId="{A4EA3D22-F46B-4759-8B16-4F2DA842745D}" destId="{D8231850-0688-44C1-9F70-25467F51BC19}" srcOrd="0" destOrd="0" presId="urn:microsoft.com/office/officeart/2005/8/layout/hList7"/>
    <dgm:cxn modelId="{FC377D82-3D0F-46A8-9AB3-7CD75B538879}" type="presParOf" srcId="{A4EA3D22-F46B-4759-8B16-4F2DA842745D}" destId="{A2EBE032-8659-483A-BB9B-1110FB00F8FB}" srcOrd="1" destOrd="0" presId="urn:microsoft.com/office/officeart/2005/8/layout/hList7"/>
    <dgm:cxn modelId="{356E580D-3274-453C-80CD-B8EE84A02D5B}" type="presParOf" srcId="{A2EBE032-8659-483A-BB9B-1110FB00F8FB}" destId="{D6C6EAEA-C143-4101-9D19-3A319877C0CE}" srcOrd="0" destOrd="0" presId="urn:microsoft.com/office/officeart/2005/8/layout/hList7"/>
    <dgm:cxn modelId="{A604A137-83B7-450F-A9AB-43D9BC1DFCEF}" type="presParOf" srcId="{D6C6EAEA-C143-4101-9D19-3A319877C0CE}" destId="{36AE6BE2-1398-41D0-9D7C-F0483B14ADA1}" srcOrd="0" destOrd="0" presId="urn:microsoft.com/office/officeart/2005/8/layout/hList7"/>
    <dgm:cxn modelId="{57089ED1-D5EC-4351-B937-84CCD276F7AE}" type="presParOf" srcId="{D6C6EAEA-C143-4101-9D19-3A319877C0CE}" destId="{876FFD4D-3374-41C7-A98C-CAB3F43F61E6}" srcOrd="1" destOrd="0" presId="urn:microsoft.com/office/officeart/2005/8/layout/hList7"/>
    <dgm:cxn modelId="{9F6D2B54-509C-4998-BBE6-F977538D11EE}" type="presParOf" srcId="{D6C6EAEA-C143-4101-9D19-3A319877C0CE}" destId="{633D71AA-4390-4806-9676-0FB4123005F3}" srcOrd="2" destOrd="0" presId="urn:microsoft.com/office/officeart/2005/8/layout/hList7"/>
    <dgm:cxn modelId="{6E1BA325-DA66-4ED4-BC3D-CA1447BB47F6}" type="presParOf" srcId="{D6C6EAEA-C143-4101-9D19-3A319877C0CE}" destId="{E89F77D3-B969-4AB4-86D8-84C29FA438A6}" srcOrd="3" destOrd="0" presId="urn:microsoft.com/office/officeart/2005/8/layout/hList7"/>
    <dgm:cxn modelId="{83B29E72-7D66-4C73-A640-9674B326D243}" type="presParOf" srcId="{A2EBE032-8659-483A-BB9B-1110FB00F8FB}" destId="{8818489F-2EE1-4D1C-A97B-D2CE0551861B}" srcOrd="1" destOrd="0" presId="urn:microsoft.com/office/officeart/2005/8/layout/hList7"/>
    <dgm:cxn modelId="{3686839E-C984-40C8-8CD0-9D8D405A87C6}" type="presParOf" srcId="{A2EBE032-8659-483A-BB9B-1110FB00F8FB}" destId="{020C12E8-6BDE-4D14-BE8C-95CEAF28EAA2}" srcOrd="2" destOrd="0" presId="urn:microsoft.com/office/officeart/2005/8/layout/hList7"/>
    <dgm:cxn modelId="{D14BCD0C-AD10-4368-B24C-3B9705DDD064}" type="presParOf" srcId="{020C12E8-6BDE-4D14-BE8C-95CEAF28EAA2}" destId="{575D089C-1042-423B-B8AC-DE1C76AF3F84}" srcOrd="0" destOrd="0" presId="urn:microsoft.com/office/officeart/2005/8/layout/hList7"/>
    <dgm:cxn modelId="{B6E3B543-E3EA-43AC-A74E-0DE59EC96ACB}" type="presParOf" srcId="{020C12E8-6BDE-4D14-BE8C-95CEAF28EAA2}" destId="{D6D4304E-2973-447C-AE6E-0B5E57EF1550}" srcOrd="1" destOrd="0" presId="urn:microsoft.com/office/officeart/2005/8/layout/hList7"/>
    <dgm:cxn modelId="{B1C3A889-80BE-4416-B8DF-A8163EF1E371}" type="presParOf" srcId="{020C12E8-6BDE-4D14-BE8C-95CEAF28EAA2}" destId="{731BD293-60CA-4DAE-ABDD-FFA7CFFF098E}" srcOrd="2" destOrd="0" presId="urn:microsoft.com/office/officeart/2005/8/layout/hList7"/>
    <dgm:cxn modelId="{0741B43D-F46D-4E8B-8540-4D310BFEBF64}" type="presParOf" srcId="{020C12E8-6BDE-4D14-BE8C-95CEAF28EAA2}" destId="{E5659DAB-323D-4271-846A-A1E49EEACFE4}" srcOrd="3" destOrd="0" presId="urn:microsoft.com/office/officeart/2005/8/layout/hList7"/>
    <dgm:cxn modelId="{04354953-A2E6-47AA-9859-17E66D93D323}" type="presParOf" srcId="{A2EBE032-8659-483A-BB9B-1110FB00F8FB}" destId="{A21D72D9-3E4D-4F5A-A71E-17A5087F3B10}" srcOrd="3" destOrd="0" presId="urn:microsoft.com/office/officeart/2005/8/layout/hList7"/>
    <dgm:cxn modelId="{20BE5372-3F20-4DE2-A869-4AE21E2CF721}" type="presParOf" srcId="{A2EBE032-8659-483A-BB9B-1110FB00F8FB}" destId="{91BD2E5C-D468-498C-9910-7FE1E8793864}" srcOrd="4" destOrd="0" presId="urn:microsoft.com/office/officeart/2005/8/layout/hList7"/>
    <dgm:cxn modelId="{EC644F0F-367B-47DC-B9B3-86C54B768DB2}" type="presParOf" srcId="{91BD2E5C-D468-498C-9910-7FE1E8793864}" destId="{E36A7AD7-AF82-4F50-BF4E-1B348461B243}" srcOrd="0" destOrd="0" presId="urn:microsoft.com/office/officeart/2005/8/layout/hList7"/>
    <dgm:cxn modelId="{62532465-B3C7-467B-B1A3-03C465467FE7}" type="presParOf" srcId="{91BD2E5C-D468-498C-9910-7FE1E8793864}" destId="{673DD918-377C-43C3-9DB9-E297D60522A4}" srcOrd="1" destOrd="0" presId="urn:microsoft.com/office/officeart/2005/8/layout/hList7"/>
    <dgm:cxn modelId="{91FD576A-4C64-4610-BBDC-E4FB9F0E6AF1}" type="presParOf" srcId="{91BD2E5C-D468-498C-9910-7FE1E8793864}" destId="{776C0A15-DB0A-4C2B-A0B6-09466E408E92}" srcOrd="2" destOrd="0" presId="urn:microsoft.com/office/officeart/2005/8/layout/hList7"/>
    <dgm:cxn modelId="{DC688C3C-EC4F-4629-B8B1-B067D6FDF570}" type="presParOf" srcId="{91BD2E5C-D468-498C-9910-7FE1E8793864}" destId="{9CA84238-1A72-47A8-B80F-EECABFB34E06}" srcOrd="3" destOrd="0" presId="urn:microsoft.com/office/officeart/2005/8/layout/hList7"/>
    <dgm:cxn modelId="{075A6FF3-144C-49A8-87AF-339405EFDBA0}" type="presParOf" srcId="{A2EBE032-8659-483A-BB9B-1110FB00F8FB}" destId="{309B9850-5B38-4E3C-9A38-E164BEDE24A6}" srcOrd="5" destOrd="0" presId="urn:microsoft.com/office/officeart/2005/8/layout/hList7"/>
    <dgm:cxn modelId="{FEBDAAF8-5A06-443B-A3AF-EAC01F478FFF}" type="presParOf" srcId="{A2EBE032-8659-483A-BB9B-1110FB00F8FB}" destId="{CB1DFBEE-419E-4F26-BAE1-D6E733AA5E85}" srcOrd="6" destOrd="0" presId="urn:microsoft.com/office/officeart/2005/8/layout/hList7"/>
    <dgm:cxn modelId="{6CCDADD0-6298-41CA-937E-377E41492B02}" type="presParOf" srcId="{CB1DFBEE-419E-4F26-BAE1-D6E733AA5E85}" destId="{8206BDB9-6AC5-4902-844F-FD2BBD1F6978}" srcOrd="0" destOrd="0" presId="urn:microsoft.com/office/officeart/2005/8/layout/hList7"/>
    <dgm:cxn modelId="{9191E316-D2D2-4FD8-A9BC-5EACAC83A692}" type="presParOf" srcId="{CB1DFBEE-419E-4F26-BAE1-D6E733AA5E85}" destId="{5AA28C95-6FCA-4A87-8AE6-9571240CB276}" srcOrd="1" destOrd="0" presId="urn:microsoft.com/office/officeart/2005/8/layout/hList7"/>
    <dgm:cxn modelId="{8A040B29-DCB9-472A-9143-1626D74B3A7E}" type="presParOf" srcId="{CB1DFBEE-419E-4F26-BAE1-D6E733AA5E85}" destId="{F907A1AE-DAD2-4F80-A56C-139E25D56791}" srcOrd="2" destOrd="0" presId="urn:microsoft.com/office/officeart/2005/8/layout/hList7"/>
    <dgm:cxn modelId="{FB90A6F3-DE01-40A4-B13B-1491ADB8DF82}" type="presParOf" srcId="{CB1DFBEE-419E-4F26-BAE1-D6E733AA5E85}" destId="{44F4D948-CC57-4911-BAA6-5AED777FF177}" srcOrd="3" destOrd="0" presId="urn:microsoft.com/office/officeart/2005/8/layout/hList7"/>
    <dgm:cxn modelId="{AAEB3B4E-376C-4E07-8DF9-A3EF21D9F772}" type="presParOf" srcId="{A2EBE032-8659-483A-BB9B-1110FB00F8FB}" destId="{3CF0271E-297B-4045-A6D7-E638210C7301}" srcOrd="7" destOrd="0" presId="urn:microsoft.com/office/officeart/2005/8/layout/hList7"/>
    <dgm:cxn modelId="{7417A36C-94C4-4AE2-8092-30BFDF54323B}" type="presParOf" srcId="{A2EBE032-8659-483A-BB9B-1110FB00F8FB}" destId="{8D6FD099-57B2-4C16-8CC5-EBC215EE6A4C}" srcOrd="8" destOrd="0" presId="urn:microsoft.com/office/officeart/2005/8/layout/hList7"/>
    <dgm:cxn modelId="{ED51B6BA-33F8-4816-ABFD-C5DCB7DBDFC9}" type="presParOf" srcId="{8D6FD099-57B2-4C16-8CC5-EBC215EE6A4C}" destId="{DC105B1C-B82C-4B04-ACD3-0BFE117451F4}" srcOrd="0" destOrd="0" presId="urn:microsoft.com/office/officeart/2005/8/layout/hList7"/>
    <dgm:cxn modelId="{B6D431AA-125B-4346-B0FB-AB0321BB39D2}" type="presParOf" srcId="{8D6FD099-57B2-4C16-8CC5-EBC215EE6A4C}" destId="{E334B490-851C-47F1-94AF-44231EA34DBE}" srcOrd="1" destOrd="0" presId="urn:microsoft.com/office/officeart/2005/8/layout/hList7"/>
    <dgm:cxn modelId="{7BBE8D89-1F96-4D56-A8AF-085D03C9977B}" type="presParOf" srcId="{8D6FD099-57B2-4C16-8CC5-EBC215EE6A4C}" destId="{96734ECB-066F-4B51-B6D7-B66490B95892}" srcOrd="2" destOrd="0" presId="urn:microsoft.com/office/officeart/2005/8/layout/hList7"/>
    <dgm:cxn modelId="{DEABF435-3249-47D7-9868-6C6462A2716F}" type="presParOf" srcId="{8D6FD099-57B2-4C16-8CC5-EBC215EE6A4C}" destId="{80ABD038-8E1A-4B4C-8D2D-35064DF57A2E}" srcOrd="3" destOrd="0" presId="urn:microsoft.com/office/officeart/2005/8/layout/hList7"/>
    <dgm:cxn modelId="{6B599555-63EA-41D3-8A24-BF9C2A1DD927}" type="presParOf" srcId="{A2EBE032-8659-483A-BB9B-1110FB00F8FB}" destId="{5BB92A28-2F7C-456B-AA31-0D966D1F7946}" srcOrd="9" destOrd="0" presId="urn:microsoft.com/office/officeart/2005/8/layout/hList7"/>
    <dgm:cxn modelId="{7BCF3D22-A5E5-473F-9D79-3BBA5809F61A}" type="presParOf" srcId="{A2EBE032-8659-483A-BB9B-1110FB00F8FB}" destId="{CF78577F-444F-441A-A327-7152513A5A81}" srcOrd="10" destOrd="0" presId="urn:microsoft.com/office/officeart/2005/8/layout/hList7"/>
    <dgm:cxn modelId="{EC4EEC85-9A75-4136-B60B-5C9C065C0E6E}" type="presParOf" srcId="{CF78577F-444F-441A-A327-7152513A5A81}" destId="{AE2524C0-E9ED-4D89-B7A0-7522B0769010}" srcOrd="0" destOrd="0" presId="urn:microsoft.com/office/officeart/2005/8/layout/hList7"/>
    <dgm:cxn modelId="{22629B5E-469A-40A3-B052-BEBB97B035C7}" type="presParOf" srcId="{CF78577F-444F-441A-A327-7152513A5A81}" destId="{803CD0B7-ECE3-4DE8-839C-D73924B386EB}" srcOrd="1" destOrd="0" presId="urn:microsoft.com/office/officeart/2005/8/layout/hList7"/>
    <dgm:cxn modelId="{1B2C6DBF-0799-458F-A064-7B952EB2C5EF}" type="presParOf" srcId="{CF78577F-444F-441A-A327-7152513A5A81}" destId="{264A0417-1B38-427B-A24C-DC2458598429}" srcOrd="2" destOrd="0" presId="urn:microsoft.com/office/officeart/2005/8/layout/hList7"/>
    <dgm:cxn modelId="{22BF5897-F099-46D2-B315-143FCCF21016}" type="presParOf" srcId="{CF78577F-444F-441A-A327-7152513A5A81}" destId="{5BCD4255-4560-4429-B11D-27095DB9331E}" srcOrd="3" destOrd="0" presId="urn:microsoft.com/office/officeart/2005/8/layout/hList7"/>
  </dgm:cxnLst>
  <dgm:bg/>
  <dgm:whole/>
</dgm:dataModel>
</file>

<file path=ppt/diagrams/data15.xml><?xml version="1.0" encoding="utf-8"?>
<dgm:dataModel xmlns:dgm="http://schemas.openxmlformats.org/drawingml/2006/diagram" xmlns:a="http://schemas.openxmlformats.org/drawingml/2006/main">
  <dgm:ptLst>
    <dgm:pt modelId="{14E781D9-2F3D-44F5-8829-BC8AE13FEFD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58659FB-7C55-4A38-985D-10F53720E8EA}">
      <dgm:prSet phldrT="[Text]" custT="1"/>
      <dgm:spPr>
        <a:ln w="3175"/>
      </dgm:spPr>
      <dgm:t>
        <a:bodyPr/>
        <a:lstStyle/>
        <a:p>
          <a:pPr algn="l"/>
          <a:r>
            <a:rPr lang="en-US" sz="1600" dirty="0" smtClean="0"/>
            <a:t/>
          </a:r>
          <a:br>
            <a:rPr lang="en-US" sz="1600" dirty="0" smtClean="0"/>
          </a:br>
          <a:r>
            <a:rPr lang="en-US" sz="1600" dirty="0" smtClean="0"/>
            <a:t>     </a:t>
          </a:r>
          <a:r>
            <a:rPr lang="en-US" sz="1600" dirty="0" smtClean="0">
              <a:solidFill>
                <a:schemeClr val="bg1"/>
              </a:solidFill>
            </a:rPr>
            <a:t>Use curry leaves in your daily cooking. Add them to salads and dips and even in gravies, sauces and curries.</a:t>
          </a:r>
        </a:p>
        <a:p>
          <a:pPr algn="l"/>
          <a:r>
            <a:rPr lang="en-US" sz="1600" dirty="0" smtClean="0">
              <a:solidFill>
                <a:schemeClr val="bg1"/>
              </a:solidFill>
            </a:rPr>
            <a:t>     Chew 8-10 fresh curry leaves in the morning.</a:t>
          </a:r>
        </a:p>
        <a:p>
          <a:pPr algn="ctr"/>
          <a:r>
            <a:rPr lang="en-US" sz="1600" b="1" i="1" dirty="0" err="1" smtClean="0">
              <a:solidFill>
                <a:srgbClr val="FF0000"/>
              </a:solidFill>
            </a:rPr>
            <a:t>Murraya</a:t>
          </a:r>
          <a:r>
            <a:rPr lang="en-US" sz="1600" b="1" i="1" dirty="0" smtClean="0">
              <a:solidFill>
                <a:srgbClr val="FF0000"/>
              </a:solidFill>
            </a:rPr>
            <a:t> </a:t>
          </a:r>
          <a:r>
            <a:rPr lang="en-US" sz="1600" b="1" i="1" dirty="0" err="1" smtClean="0">
              <a:solidFill>
                <a:srgbClr val="FF0000"/>
              </a:solidFill>
            </a:rPr>
            <a:t>koenigii</a:t>
          </a:r>
          <a:endParaRPr lang="en-US" sz="1600" b="1" i="1" dirty="0">
            <a:solidFill>
              <a:srgbClr val="FF0000"/>
            </a:solidFill>
          </a:endParaRPr>
        </a:p>
      </dgm:t>
    </dgm:pt>
    <dgm:pt modelId="{3E40582B-EE04-44B8-BA91-237C7A4BF262}" type="parTrans" cxnId="{7DA7F2B9-B00C-47D3-876B-9399BCC50E37}">
      <dgm:prSet/>
      <dgm:spPr/>
      <dgm:t>
        <a:bodyPr/>
        <a:lstStyle/>
        <a:p>
          <a:endParaRPr lang="en-US"/>
        </a:p>
      </dgm:t>
    </dgm:pt>
    <dgm:pt modelId="{6CAE6CDC-084F-4185-B097-5C1F16E0BF6D}" type="sibTrans" cxnId="{7DA7F2B9-B00C-47D3-876B-9399BCC50E37}">
      <dgm:prSet/>
      <dgm:spPr/>
      <dgm:t>
        <a:bodyPr/>
        <a:lstStyle/>
        <a:p>
          <a:endParaRPr lang="en-US"/>
        </a:p>
      </dgm:t>
    </dgm:pt>
    <dgm:pt modelId="{2229D038-5917-4CBB-BEA0-B2779BE34281}">
      <dgm:prSet custT="1"/>
      <dgm:spPr>
        <a:ln w="3175"/>
      </dgm:spPr>
      <dgm:t>
        <a:bodyPr/>
        <a:lstStyle/>
        <a:p>
          <a:pPr algn="l"/>
          <a:r>
            <a:rPr lang="en-US" sz="1600" dirty="0" smtClean="0">
              <a:solidFill>
                <a:schemeClr val="bg1"/>
              </a:solidFill>
            </a:rPr>
            <a:t>     Drinking okra water helps lessen diabetes symptoms.</a:t>
          </a:r>
        </a:p>
        <a:p>
          <a:pPr algn="l"/>
          <a:r>
            <a:rPr lang="en-US" sz="1600" dirty="0" smtClean="0">
              <a:solidFill>
                <a:schemeClr val="bg1"/>
              </a:solidFill>
            </a:rPr>
            <a:t>     The drink is made by putting okra pods in water and soaking them overnight. Some of the valuable nutrients in the skin and seed pods will be absorbed into the water. </a:t>
          </a:r>
        </a:p>
        <a:p>
          <a:pPr algn="ctr"/>
          <a:r>
            <a:rPr lang="en-US" sz="1600" b="1" i="1" dirty="0" err="1" smtClean="0">
              <a:solidFill>
                <a:srgbClr val="FF0000"/>
              </a:solidFill>
            </a:rPr>
            <a:t>Abelmoschus</a:t>
          </a:r>
          <a:r>
            <a:rPr lang="en-US" sz="1600" b="1" i="1" dirty="0" smtClean="0">
              <a:solidFill>
                <a:srgbClr val="FF0000"/>
              </a:solidFill>
            </a:rPr>
            <a:t> </a:t>
          </a:r>
          <a:r>
            <a:rPr lang="en-US" sz="1600" b="1" i="1" dirty="0" err="1" smtClean="0">
              <a:solidFill>
                <a:srgbClr val="FF0000"/>
              </a:solidFill>
            </a:rPr>
            <a:t>esculentus</a:t>
          </a:r>
          <a:endParaRPr lang="en-US" sz="1600" b="1" i="1" dirty="0">
            <a:solidFill>
              <a:srgbClr val="FF0000"/>
            </a:solidFill>
          </a:endParaRPr>
        </a:p>
      </dgm:t>
    </dgm:pt>
    <dgm:pt modelId="{7511DE9F-9571-44E1-A1C4-4EF9200EB458}" type="parTrans" cxnId="{5664E671-C1D9-4F85-8697-4C6A97F8DB2B}">
      <dgm:prSet/>
      <dgm:spPr/>
      <dgm:t>
        <a:bodyPr/>
        <a:lstStyle/>
        <a:p>
          <a:endParaRPr lang="en-US"/>
        </a:p>
      </dgm:t>
    </dgm:pt>
    <dgm:pt modelId="{309FC16E-C5F7-4F43-B478-2B666E14F79D}" type="sibTrans" cxnId="{5664E671-C1D9-4F85-8697-4C6A97F8DB2B}">
      <dgm:prSet/>
      <dgm:spPr/>
      <dgm:t>
        <a:bodyPr/>
        <a:lstStyle/>
        <a:p>
          <a:endParaRPr lang="en-US"/>
        </a:p>
      </dgm:t>
    </dgm:pt>
    <dgm:pt modelId="{6124692B-C371-4BAF-9C1E-608F64E93EA0}">
      <dgm:prSet custT="1"/>
      <dgm:spPr>
        <a:ln w="3175"/>
      </dgm:spPr>
      <dgm:t>
        <a:bodyPr/>
        <a:lstStyle/>
        <a:p>
          <a:pPr algn="l"/>
          <a:r>
            <a:rPr lang="en-US" sz="1600" b="0" i="0" dirty="0" smtClean="0">
              <a:solidFill>
                <a:schemeClr val="bg1"/>
              </a:solidFill>
            </a:rPr>
            <a:t>     </a:t>
          </a:r>
          <a:r>
            <a:rPr lang="en-US" sz="1600" b="0" i="0" dirty="0" err="1" smtClean="0">
              <a:solidFill>
                <a:schemeClr val="bg1"/>
              </a:solidFill>
            </a:rPr>
            <a:t>Jamun</a:t>
          </a:r>
          <a:r>
            <a:rPr lang="en-US" sz="1600" b="0" i="0" dirty="0" smtClean="0">
              <a:solidFill>
                <a:schemeClr val="bg1"/>
              </a:solidFill>
            </a:rPr>
            <a:t> seeds are extensively used to cure diabetes.</a:t>
          </a:r>
        </a:p>
        <a:p>
          <a:pPr algn="l"/>
          <a:r>
            <a:rPr lang="en-US" sz="1600" b="0" i="0" dirty="0" smtClean="0">
              <a:solidFill>
                <a:schemeClr val="bg1"/>
              </a:solidFill>
            </a:rPr>
            <a:t>     Have 1- to 1- ½ tsp of </a:t>
          </a:r>
          <a:r>
            <a:rPr lang="en-US" sz="1600" b="0" i="0" dirty="0" err="1" smtClean="0">
              <a:solidFill>
                <a:schemeClr val="bg1"/>
              </a:solidFill>
            </a:rPr>
            <a:t>jamun</a:t>
          </a:r>
          <a:r>
            <a:rPr lang="en-US" sz="1600" b="0" i="0" dirty="0" smtClean="0">
              <a:solidFill>
                <a:schemeClr val="bg1"/>
              </a:solidFill>
            </a:rPr>
            <a:t> powder mixed with water every morning on an empty stomach.</a:t>
          </a:r>
        </a:p>
        <a:p>
          <a:pPr algn="ctr"/>
          <a:r>
            <a:rPr lang="en-US" sz="1600" b="1" i="1" dirty="0" err="1" smtClean="0">
              <a:solidFill>
                <a:srgbClr val="FF0000"/>
              </a:solidFill>
            </a:rPr>
            <a:t>Syzygium</a:t>
          </a:r>
          <a:r>
            <a:rPr lang="en-US" sz="1600" b="1" i="1" dirty="0" smtClean="0">
              <a:solidFill>
                <a:srgbClr val="FF0000"/>
              </a:solidFill>
            </a:rPr>
            <a:t> </a:t>
          </a:r>
          <a:r>
            <a:rPr lang="en-US" sz="1600" b="1" i="1" dirty="0" err="1" smtClean="0">
              <a:solidFill>
                <a:srgbClr val="FF0000"/>
              </a:solidFill>
            </a:rPr>
            <a:t>cumini</a:t>
          </a:r>
          <a:endParaRPr lang="en-US" sz="1600" b="1" i="1" dirty="0">
            <a:solidFill>
              <a:srgbClr val="FF0000"/>
            </a:solidFill>
          </a:endParaRPr>
        </a:p>
      </dgm:t>
    </dgm:pt>
    <dgm:pt modelId="{99555E0C-AC1C-4013-A424-8FFAFDE0B608}" type="parTrans" cxnId="{D6EEADFB-B94F-42C3-ABC0-8683DCB6A27C}">
      <dgm:prSet/>
      <dgm:spPr/>
      <dgm:t>
        <a:bodyPr/>
        <a:lstStyle/>
        <a:p>
          <a:endParaRPr lang="en-US"/>
        </a:p>
      </dgm:t>
    </dgm:pt>
    <dgm:pt modelId="{9070ACCC-2115-4CF4-868C-BB853D9F3854}" type="sibTrans" cxnId="{D6EEADFB-B94F-42C3-ABC0-8683DCB6A27C}">
      <dgm:prSet/>
      <dgm:spPr/>
      <dgm:t>
        <a:bodyPr/>
        <a:lstStyle/>
        <a:p>
          <a:endParaRPr lang="en-US"/>
        </a:p>
      </dgm:t>
    </dgm:pt>
    <dgm:pt modelId="{9BA5BAA1-3661-4244-9EF1-C484D5D0A4D3}" type="pres">
      <dgm:prSet presAssocID="{14E781D9-2F3D-44F5-8829-BC8AE13FEFDF}" presName="linear" presStyleCnt="0">
        <dgm:presLayoutVars>
          <dgm:dir/>
          <dgm:resizeHandles val="exact"/>
        </dgm:presLayoutVars>
      </dgm:prSet>
      <dgm:spPr/>
      <dgm:t>
        <a:bodyPr/>
        <a:lstStyle/>
        <a:p>
          <a:endParaRPr lang="en-US"/>
        </a:p>
      </dgm:t>
    </dgm:pt>
    <dgm:pt modelId="{F64B7A5C-49F3-4207-82A2-FBC9A1F45777}" type="pres">
      <dgm:prSet presAssocID="{2229D038-5917-4CBB-BEA0-B2779BE34281}" presName="comp" presStyleCnt="0"/>
      <dgm:spPr/>
    </dgm:pt>
    <dgm:pt modelId="{8F94291B-77CC-45F4-9A4F-8046E15BB7A2}" type="pres">
      <dgm:prSet presAssocID="{2229D038-5917-4CBB-BEA0-B2779BE34281}" presName="box" presStyleLbl="node1" presStyleIdx="0" presStyleCnt="3" custLinFactNeighborY="16203"/>
      <dgm:spPr/>
      <dgm:t>
        <a:bodyPr/>
        <a:lstStyle/>
        <a:p>
          <a:endParaRPr lang="en-US"/>
        </a:p>
      </dgm:t>
    </dgm:pt>
    <dgm:pt modelId="{9F45059F-A8E3-4CE8-8E83-890800E07EDC}" type="pres">
      <dgm:prSet presAssocID="{2229D038-5917-4CBB-BEA0-B2779BE34281}" presName="img" presStyleLbl="fgImgPlace1" presStyleIdx="0" presStyleCnt="3" custLinFactNeighborX="-6392" custLinFactNeighborY="23864"/>
      <dgm:spPr>
        <a:blipFill rotWithShape="0">
          <a:blip xmlns:r="http://schemas.openxmlformats.org/officeDocument/2006/relationships" r:embed="rId1"/>
          <a:stretch>
            <a:fillRect/>
          </a:stretch>
        </a:blipFill>
        <a:ln w="3175"/>
      </dgm:spPr>
    </dgm:pt>
    <dgm:pt modelId="{B29544BD-92B0-4B5B-88EA-847F4636BEE4}" type="pres">
      <dgm:prSet presAssocID="{2229D038-5917-4CBB-BEA0-B2779BE34281}" presName="text" presStyleLbl="node1" presStyleIdx="0" presStyleCnt="3">
        <dgm:presLayoutVars>
          <dgm:bulletEnabled val="1"/>
        </dgm:presLayoutVars>
      </dgm:prSet>
      <dgm:spPr/>
      <dgm:t>
        <a:bodyPr/>
        <a:lstStyle/>
        <a:p>
          <a:endParaRPr lang="en-US"/>
        </a:p>
      </dgm:t>
    </dgm:pt>
    <dgm:pt modelId="{27ADA39C-52AE-45EE-A334-3A39187BB6E5}" type="pres">
      <dgm:prSet presAssocID="{309FC16E-C5F7-4F43-B478-2B666E14F79D}" presName="spacer" presStyleCnt="0"/>
      <dgm:spPr/>
    </dgm:pt>
    <dgm:pt modelId="{36C84F08-2D37-4614-A36E-A9246B5F5B1E}" type="pres">
      <dgm:prSet presAssocID="{E58659FB-7C55-4A38-985D-10F53720E8EA}" presName="comp" presStyleCnt="0"/>
      <dgm:spPr/>
    </dgm:pt>
    <dgm:pt modelId="{0A81803B-CF17-4046-8BC6-747C178922F3}" type="pres">
      <dgm:prSet presAssocID="{E58659FB-7C55-4A38-985D-10F53720E8EA}" presName="box" presStyleLbl="node1" presStyleIdx="1" presStyleCnt="3" custLinFactNeighborY="7468"/>
      <dgm:spPr/>
      <dgm:t>
        <a:bodyPr/>
        <a:lstStyle/>
        <a:p>
          <a:endParaRPr lang="en-US"/>
        </a:p>
      </dgm:t>
    </dgm:pt>
    <dgm:pt modelId="{8DE7F7F3-C950-48F0-85D7-3031C2E4F238}" type="pres">
      <dgm:prSet presAssocID="{E58659FB-7C55-4A38-985D-10F53720E8EA}" presName="img" presStyleLbl="fgImgPlace1" presStyleIdx="1" presStyleCnt="3"/>
      <dgm:spPr>
        <a:blipFill rotWithShape="0">
          <a:blip xmlns:r="http://schemas.openxmlformats.org/officeDocument/2006/relationships" r:embed="rId2"/>
          <a:stretch>
            <a:fillRect/>
          </a:stretch>
        </a:blipFill>
        <a:ln w="3175"/>
      </dgm:spPr>
    </dgm:pt>
    <dgm:pt modelId="{89082755-23E3-4983-A376-42007AFA2450}" type="pres">
      <dgm:prSet presAssocID="{E58659FB-7C55-4A38-985D-10F53720E8EA}" presName="text" presStyleLbl="node1" presStyleIdx="1" presStyleCnt="3">
        <dgm:presLayoutVars>
          <dgm:bulletEnabled val="1"/>
        </dgm:presLayoutVars>
      </dgm:prSet>
      <dgm:spPr/>
      <dgm:t>
        <a:bodyPr/>
        <a:lstStyle/>
        <a:p>
          <a:endParaRPr lang="en-US"/>
        </a:p>
      </dgm:t>
    </dgm:pt>
    <dgm:pt modelId="{EB6C06B8-4C69-4E05-BCFE-1330BC2BCE69}" type="pres">
      <dgm:prSet presAssocID="{6CAE6CDC-084F-4185-B097-5C1F16E0BF6D}" presName="spacer" presStyleCnt="0"/>
      <dgm:spPr/>
    </dgm:pt>
    <dgm:pt modelId="{A456E2DC-F1A8-4CF3-8872-1EF0EC10C346}" type="pres">
      <dgm:prSet presAssocID="{6124692B-C371-4BAF-9C1E-608F64E93EA0}" presName="comp" presStyleCnt="0"/>
      <dgm:spPr/>
    </dgm:pt>
    <dgm:pt modelId="{62AC1D24-2F4F-4945-B531-2D2312106FE8}" type="pres">
      <dgm:prSet presAssocID="{6124692B-C371-4BAF-9C1E-608F64E93EA0}" presName="box" presStyleLbl="node1" presStyleIdx="2" presStyleCnt="3"/>
      <dgm:spPr/>
      <dgm:t>
        <a:bodyPr/>
        <a:lstStyle/>
        <a:p>
          <a:endParaRPr lang="en-US"/>
        </a:p>
      </dgm:t>
    </dgm:pt>
    <dgm:pt modelId="{B50D29FC-012E-4CF9-911D-1F05CC8D91F4}" type="pres">
      <dgm:prSet presAssocID="{6124692B-C371-4BAF-9C1E-608F64E93EA0}" presName="img" presStyleLbl="fgImgPlace1" presStyleIdx="2" presStyleCnt="3"/>
      <dgm:spPr>
        <a:blipFill rotWithShape="0">
          <a:blip xmlns:r="http://schemas.openxmlformats.org/officeDocument/2006/relationships" r:embed="rId3"/>
          <a:stretch>
            <a:fillRect/>
          </a:stretch>
        </a:blipFill>
        <a:ln w="3175"/>
      </dgm:spPr>
    </dgm:pt>
    <dgm:pt modelId="{66249DA5-E1F4-4A88-B4CE-15949C68D216}" type="pres">
      <dgm:prSet presAssocID="{6124692B-C371-4BAF-9C1E-608F64E93EA0}" presName="text" presStyleLbl="node1" presStyleIdx="2" presStyleCnt="3">
        <dgm:presLayoutVars>
          <dgm:bulletEnabled val="1"/>
        </dgm:presLayoutVars>
      </dgm:prSet>
      <dgm:spPr/>
      <dgm:t>
        <a:bodyPr/>
        <a:lstStyle/>
        <a:p>
          <a:endParaRPr lang="en-US"/>
        </a:p>
      </dgm:t>
    </dgm:pt>
  </dgm:ptLst>
  <dgm:cxnLst>
    <dgm:cxn modelId="{5664E671-C1D9-4F85-8697-4C6A97F8DB2B}" srcId="{14E781D9-2F3D-44F5-8829-BC8AE13FEFDF}" destId="{2229D038-5917-4CBB-BEA0-B2779BE34281}" srcOrd="0" destOrd="0" parTransId="{7511DE9F-9571-44E1-A1C4-4EF9200EB458}" sibTransId="{309FC16E-C5F7-4F43-B478-2B666E14F79D}"/>
    <dgm:cxn modelId="{BB247DA7-7509-448A-9D34-D94EB5E56FF1}" type="presOf" srcId="{2229D038-5917-4CBB-BEA0-B2779BE34281}" destId="{8F94291B-77CC-45F4-9A4F-8046E15BB7A2}" srcOrd="0" destOrd="0" presId="urn:microsoft.com/office/officeart/2005/8/layout/vList4"/>
    <dgm:cxn modelId="{7EF58D04-407E-4473-B073-75D9CF6F3342}" type="presOf" srcId="{6124692B-C371-4BAF-9C1E-608F64E93EA0}" destId="{62AC1D24-2F4F-4945-B531-2D2312106FE8}" srcOrd="0" destOrd="0" presId="urn:microsoft.com/office/officeart/2005/8/layout/vList4"/>
    <dgm:cxn modelId="{BF79549F-111E-46FD-83FD-3D0CDA573C80}" type="presOf" srcId="{2229D038-5917-4CBB-BEA0-B2779BE34281}" destId="{B29544BD-92B0-4B5B-88EA-847F4636BEE4}" srcOrd="1" destOrd="0" presId="urn:microsoft.com/office/officeart/2005/8/layout/vList4"/>
    <dgm:cxn modelId="{7DA7F2B9-B00C-47D3-876B-9399BCC50E37}" srcId="{14E781D9-2F3D-44F5-8829-BC8AE13FEFDF}" destId="{E58659FB-7C55-4A38-985D-10F53720E8EA}" srcOrd="1" destOrd="0" parTransId="{3E40582B-EE04-44B8-BA91-237C7A4BF262}" sibTransId="{6CAE6CDC-084F-4185-B097-5C1F16E0BF6D}"/>
    <dgm:cxn modelId="{85FC8E50-50CE-4DB9-871A-B7BBC1AA9A70}" type="presOf" srcId="{E58659FB-7C55-4A38-985D-10F53720E8EA}" destId="{89082755-23E3-4983-A376-42007AFA2450}" srcOrd="1" destOrd="0" presId="urn:microsoft.com/office/officeart/2005/8/layout/vList4"/>
    <dgm:cxn modelId="{D6EEADFB-B94F-42C3-ABC0-8683DCB6A27C}" srcId="{14E781D9-2F3D-44F5-8829-BC8AE13FEFDF}" destId="{6124692B-C371-4BAF-9C1E-608F64E93EA0}" srcOrd="2" destOrd="0" parTransId="{99555E0C-AC1C-4013-A424-8FFAFDE0B608}" sibTransId="{9070ACCC-2115-4CF4-868C-BB853D9F3854}"/>
    <dgm:cxn modelId="{9A9DC235-F547-4F76-A861-EDB0CAC792F9}" type="presOf" srcId="{14E781D9-2F3D-44F5-8829-BC8AE13FEFDF}" destId="{9BA5BAA1-3661-4244-9EF1-C484D5D0A4D3}" srcOrd="0" destOrd="0" presId="urn:microsoft.com/office/officeart/2005/8/layout/vList4"/>
    <dgm:cxn modelId="{7BC77D35-2F38-49C9-944D-66FE88EC59BE}" type="presOf" srcId="{6124692B-C371-4BAF-9C1E-608F64E93EA0}" destId="{66249DA5-E1F4-4A88-B4CE-15949C68D216}" srcOrd="1" destOrd="0" presId="urn:microsoft.com/office/officeart/2005/8/layout/vList4"/>
    <dgm:cxn modelId="{2A361626-A180-4884-A0F5-442796BD797D}" type="presOf" srcId="{E58659FB-7C55-4A38-985D-10F53720E8EA}" destId="{0A81803B-CF17-4046-8BC6-747C178922F3}" srcOrd="0" destOrd="0" presId="urn:microsoft.com/office/officeart/2005/8/layout/vList4"/>
    <dgm:cxn modelId="{71BCF993-16EA-4DD1-A10F-49E9FED4DA29}" type="presParOf" srcId="{9BA5BAA1-3661-4244-9EF1-C484D5D0A4D3}" destId="{F64B7A5C-49F3-4207-82A2-FBC9A1F45777}" srcOrd="0" destOrd="0" presId="urn:microsoft.com/office/officeart/2005/8/layout/vList4"/>
    <dgm:cxn modelId="{58FAC14B-65FC-4895-97C9-3F126B3B0ED8}" type="presParOf" srcId="{F64B7A5C-49F3-4207-82A2-FBC9A1F45777}" destId="{8F94291B-77CC-45F4-9A4F-8046E15BB7A2}" srcOrd="0" destOrd="0" presId="urn:microsoft.com/office/officeart/2005/8/layout/vList4"/>
    <dgm:cxn modelId="{FA795440-BC70-4B21-8A72-742486802633}" type="presParOf" srcId="{F64B7A5C-49F3-4207-82A2-FBC9A1F45777}" destId="{9F45059F-A8E3-4CE8-8E83-890800E07EDC}" srcOrd="1" destOrd="0" presId="urn:microsoft.com/office/officeart/2005/8/layout/vList4"/>
    <dgm:cxn modelId="{6D95913F-B21B-4604-A6A6-4AA486CEF4E1}" type="presParOf" srcId="{F64B7A5C-49F3-4207-82A2-FBC9A1F45777}" destId="{B29544BD-92B0-4B5B-88EA-847F4636BEE4}" srcOrd="2" destOrd="0" presId="urn:microsoft.com/office/officeart/2005/8/layout/vList4"/>
    <dgm:cxn modelId="{27E85E83-42A0-4C27-9709-850A6FB73121}" type="presParOf" srcId="{9BA5BAA1-3661-4244-9EF1-C484D5D0A4D3}" destId="{27ADA39C-52AE-45EE-A334-3A39187BB6E5}" srcOrd="1" destOrd="0" presId="urn:microsoft.com/office/officeart/2005/8/layout/vList4"/>
    <dgm:cxn modelId="{B7E6311F-E3AC-44BB-BDF0-28BB61AEC46C}" type="presParOf" srcId="{9BA5BAA1-3661-4244-9EF1-C484D5D0A4D3}" destId="{36C84F08-2D37-4614-A36E-A9246B5F5B1E}" srcOrd="2" destOrd="0" presId="urn:microsoft.com/office/officeart/2005/8/layout/vList4"/>
    <dgm:cxn modelId="{D0E9F348-31F4-4369-800A-ED34B1D32B45}" type="presParOf" srcId="{36C84F08-2D37-4614-A36E-A9246B5F5B1E}" destId="{0A81803B-CF17-4046-8BC6-747C178922F3}" srcOrd="0" destOrd="0" presId="urn:microsoft.com/office/officeart/2005/8/layout/vList4"/>
    <dgm:cxn modelId="{CE0AFAD4-547D-41A3-9DE6-677BC944AA2D}" type="presParOf" srcId="{36C84F08-2D37-4614-A36E-A9246B5F5B1E}" destId="{8DE7F7F3-C950-48F0-85D7-3031C2E4F238}" srcOrd="1" destOrd="0" presId="urn:microsoft.com/office/officeart/2005/8/layout/vList4"/>
    <dgm:cxn modelId="{DE5A148F-AB21-42B0-AE64-946844B9D42B}" type="presParOf" srcId="{36C84F08-2D37-4614-A36E-A9246B5F5B1E}" destId="{89082755-23E3-4983-A376-42007AFA2450}" srcOrd="2" destOrd="0" presId="urn:microsoft.com/office/officeart/2005/8/layout/vList4"/>
    <dgm:cxn modelId="{17B64CB5-7A98-469A-97C7-48CB31715879}" type="presParOf" srcId="{9BA5BAA1-3661-4244-9EF1-C484D5D0A4D3}" destId="{EB6C06B8-4C69-4E05-BCFE-1330BC2BCE69}" srcOrd="3" destOrd="0" presId="urn:microsoft.com/office/officeart/2005/8/layout/vList4"/>
    <dgm:cxn modelId="{13279B86-C896-47B8-9AD0-F82ED980DAC8}" type="presParOf" srcId="{9BA5BAA1-3661-4244-9EF1-C484D5D0A4D3}" destId="{A456E2DC-F1A8-4CF3-8872-1EF0EC10C346}" srcOrd="4" destOrd="0" presId="urn:microsoft.com/office/officeart/2005/8/layout/vList4"/>
    <dgm:cxn modelId="{9F4F6E0B-EDBE-4226-820B-A754BA563101}" type="presParOf" srcId="{A456E2DC-F1A8-4CF3-8872-1EF0EC10C346}" destId="{62AC1D24-2F4F-4945-B531-2D2312106FE8}" srcOrd="0" destOrd="0" presId="urn:microsoft.com/office/officeart/2005/8/layout/vList4"/>
    <dgm:cxn modelId="{650E7F05-DF59-49AD-B141-69FDC6ED4AEA}" type="presParOf" srcId="{A456E2DC-F1A8-4CF3-8872-1EF0EC10C346}" destId="{B50D29FC-012E-4CF9-911D-1F05CC8D91F4}" srcOrd="1" destOrd="0" presId="urn:microsoft.com/office/officeart/2005/8/layout/vList4"/>
    <dgm:cxn modelId="{A2F41E71-728A-4C58-A8C3-1676D8C57FFE}" type="presParOf" srcId="{A456E2DC-F1A8-4CF3-8872-1EF0EC10C346}" destId="{66249DA5-E1F4-4A88-B4CE-15949C68D216}" srcOrd="2" destOrd="0" presId="urn:microsoft.com/office/officeart/2005/8/layout/vList4"/>
  </dgm:cxnLst>
  <dgm:bg/>
  <dgm:whole/>
</dgm:dataModel>
</file>

<file path=ppt/diagrams/data16.xml><?xml version="1.0" encoding="utf-8"?>
<dgm:dataModel xmlns:dgm="http://schemas.openxmlformats.org/drawingml/2006/diagram" xmlns:a="http://schemas.openxmlformats.org/drawingml/2006/main">
  <dgm:ptLst>
    <dgm:pt modelId="{2166B3FA-1118-4FCF-8D71-868312A8DA7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B2BE4EB-2D0F-4878-96C2-08A58583903B}">
      <dgm:prSet phldrT="[Text]" custT="1"/>
      <dgm:spPr>
        <a:ln w="3175"/>
      </dgm:spPr>
      <dgm:t>
        <a:bodyPr/>
        <a:lstStyle/>
        <a:p>
          <a:pPr algn="l"/>
          <a:r>
            <a:rPr lang="en-US" sz="1600" dirty="0" smtClean="0">
              <a:solidFill>
                <a:schemeClr val="bg1"/>
              </a:solidFill>
            </a:rPr>
            <a:t>     </a:t>
          </a:r>
        </a:p>
        <a:p>
          <a:pPr algn="l"/>
          <a:r>
            <a:rPr lang="en-US" sz="1600" dirty="0" smtClean="0">
              <a:solidFill>
                <a:schemeClr val="bg1"/>
              </a:solidFill>
            </a:rPr>
            <a:t>     Cinnamon may help lower blood sugar and fight diabetes by imitating the effects of insulin and increasing glucose transport into cells. It can also help lower blood sugar by  increasing  insulin sensitivity, making insulin more efficient at moving glucose into cells.</a:t>
          </a:r>
        </a:p>
        <a:p>
          <a:pPr algn="ctr"/>
          <a:r>
            <a:rPr lang="en-US" sz="1600" b="0" i="0" dirty="0" smtClean="0">
              <a:solidFill>
                <a:schemeClr val="bg1"/>
              </a:solidFill>
            </a:rPr>
            <a:t>    Add 1 tsp of cinnamon powder in 1 cup of warm water. Drink this daily.                  </a:t>
          </a:r>
          <a:r>
            <a:rPr lang="en-US" sz="1600" b="1" i="1" dirty="0" err="1" smtClean="0">
              <a:solidFill>
                <a:srgbClr val="FF0000"/>
              </a:solidFill>
            </a:rPr>
            <a:t>Cinnamomum</a:t>
          </a:r>
          <a:r>
            <a:rPr lang="en-US" sz="1600" b="1" i="1" dirty="0" smtClean="0">
              <a:solidFill>
                <a:srgbClr val="FF0000"/>
              </a:solidFill>
            </a:rPr>
            <a:t> </a:t>
          </a:r>
          <a:r>
            <a:rPr lang="en-US" sz="1600" b="1" i="1" dirty="0" err="1" smtClean="0">
              <a:solidFill>
                <a:srgbClr val="FF0000"/>
              </a:solidFill>
            </a:rPr>
            <a:t>verum</a:t>
          </a:r>
          <a:r>
            <a:rPr lang="en-US" sz="1600" dirty="0" smtClean="0"/>
            <a:t/>
          </a:r>
          <a:br>
            <a:rPr lang="en-US" sz="1600" dirty="0" smtClean="0"/>
          </a:br>
          <a:endParaRPr lang="en-US" sz="1600" dirty="0">
            <a:solidFill>
              <a:schemeClr val="bg1"/>
            </a:solidFill>
          </a:endParaRPr>
        </a:p>
      </dgm:t>
    </dgm:pt>
    <dgm:pt modelId="{BBDF544E-2B7C-4A25-800B-C955C17DE9AA}" type="parTrans" cxnId="{26DA051D-CD4E-4148-B0A3-D462C7E02567}">
      <dgm:prSet/>
      <dgm:spPr/>
      <dgm:t>
        <a:bodyPr/>
        <a:lstStyle/>
        <a:p>
          <a:endParaRPr lang="en-US"/>
        </a:p>
      </dgm:t>
    </dgm:pt>
    <dgm:pt modelId="{83B7FAAD-889D-4008-A9C1-1C99AE439D24}" type="sibTrans" cxnId="{26DA051D-CD4E-4148-B0A3-D462C7E02567}">
      <dgm:prSet/>
      <dgm:spPr/>
      <dgm:t>
        <a:bodyPr/>
        <a:lstStyle/>
        <a:p>
          <a:endParaRPr lang="en-US"/>
        </a:p>
      </dgm:t>
    </dgm:pt>
    <dgm:pt modelId="{BBF6DA72-3131-4BA8-95D1-CF96E861F884}">
      <dgm:prSet phldrT="[Text]" custT="1"/>
      <dgm:spPr>
        <a:ln w="3175"/>
      </dgm:spPr>
      <dgm:t>
        <a:bodyPr/>
        <a:lstStyle/>
        <a:p>
          <a:pPr algn="l"/>
          <a:r>
            <a:rPr lang="en-US" sz="1600" dirty="0" smtClean="0">
              <a:solidFill>
                <a:schemeClr val="bg1"/>
              </a:solidFill>
            </a:rPr>
            <a:t>    Fenugreek seeds are high in soluble </a:t>
          </a:r>
          <a:r>
            <a:rPr lang="en-US" sz="1600" dirty="0" err="1" smtClean="0">
              <a:solidFill>
                <a:schemeClr val="bg1"/>
              </a:solidFill>
            </a:rPr>
            <a:t>fibre</a:t>
          </a:r>
          <a:r>
            <a:rPr lang="en-US" sz="1600" dirty="0" smtClean="0">
              <a:solidFill>
                <a:schemeClr val="bg1"/>
              </a:solidFill>
            </a:rPr>
            <a:t>, which helps lower blood sugar by slowing down digestion and absorption  of  carbohydrates. This suggests they may be effective in treating people with diabetes.</a:t>
          </a:r>
        </a:p>
        <a:p>
          <a:pPr algn="l"/>
          <a:r>
            <a:rPr lang="en-US" sz="1600" b="0" i="0" dirty="0" smtClean="0">
              <a:solidFill>
                <a:schemeClr val="bg1"/>
              </a:solidFill>
            </a:rPr>
            <a:t>     Take 4 tablespoons of fenugreek seeds and soak them in 250 ml  water overnight. Crush the seeds in the morning and strain to get the water. Have this water everyday in the morning for at least two months.</a:t>
          </a:r>
        </a:p>
        <a:p>
          <a:pPr algn="ctr"/>
          <a:r>
            <a:rPr lang="en-US" sz="1600" b="1" i="1" dirty="0" err="1" smtClean="0">
              <a:solidFill>
                <a:srgbClr val="FF0000"/>
              </a:solidFill>
            </a:rPr>
            <a:t>Trigonella</a:t>
          </a:r>
          <a:r>
            <a:rPr lang="en-US" sz="1600" b="1" i="1" dirty="0" smtClean="0">
              <a:solidFill>
                <a:srgbClr val="FF0000"/>
              </a:solidFill>
            </a:rPr>
            <a:t> </a:t>
          </a:r>
          <a:r>
            <a:rPr lang="en-US" sz="1600" b="1" i="1" dirty="0" err="1" smtClean="0">
              <a:solidFill>
                <a:srgbClr val="FF0000"/>
              </a:solidFill>
            </a:rPr>
            <a:t>Foenum-graecum</a:t>
          </a:r>
          <a:endParaRPr lang="en-US" sz="1600" b="1" i="1" dirty="0">
            <a:solidFill>
              <a:srgbClr val="FF0000"/>
            </a:solidFill>
          </a:endParaRPr>
        </a:p>
      </dgm:t>
    </dgm:pt>
    <dgm:pt modelId="{1158119A-25B5-484F-AC2A-932ACFBE149E}" type="parTrans" cxnId="{0E1D94F7-2014-402A-BB89-CB057DD4A442}">
      <dgm:prSet/>
      <dgm:spPr/>
      <dgm:t>
        <a:bodyPr/>
        <a:lstStyle/>
        <a:p>
          <a:endParaRPr lang="en-US"/>
        </a:p>
      </dgm:t>
    </dgm:pt>
    <dgm:pt modelId="{A2A6ACDA-9E41-4633-BF46-05E78A7197A0}" type="sibTrans" cxnId="{0E1D94F7-2014-402A-BB89-CB057DD4A442}">
      <dgm:prSet/>
      <dgm:spPr/>
      <dgm:t>
        <a:bodyPr/>
        <a:lstStyle/>
        <a:p>
          <a:endParaRPr lang="en-US"/>
        </a:p>
      </dgm:t>
    </dgm:pt>
    <dgm:pt modelId="{1EC71B0D-F77D-478A-8AA6-0CD18EDD4EED}">
      <dgm:prSet phldrT="[Text]" custT="1"/>
      <dgm:spPr>
        <a:ln w="3175"/>
      </dgm:spPr>
      <dgm:t>
        <a:bodyPr/>
        <a:lstStyle/>
        <a:p>
          <a:pPr algn="l"/>
          <a:r>
            <a:rPr lang="en-US" sz="1600" dirty="0" smtClean="0">
              <a:solidFill>
                <a:schemeClr val="bg1"/>
              </a:solidFill>
            </a:rPr>
            <a:t>    </a:t>
          </a:r>
        </a:p>
        <a:p>
          <a:pPr algn="l"/>
          <a:r>
            <a:rPr lang="en-US" sz="1600" dirty="0" smtClean="0">
              <a:solidFill>
                <a:schemeClr val="bg1"/>
              </a:solidFill>
            </a:rPr>
            <a:t> The herb may be prepared in a variety of different ways, and may be able to help diabetics with insulin secretion, glucose oxidation and other processes.</a:t>
          </a:r>
        </a:p>
        <a:p>
          <a:pPr algn="l"/>
          <a:r>
            <a:rPr lang="en-US" sz="1600" dirty="0" smtClean="0">
              <a:solidFill>
                <a:schemeClr val="bg1"/>
              </a:solidFill>
            </a:rPr>
            <a:t>       </a:t>
          </a:r>
          <a:r>
            <a:rPr lang="en-US" sz="1600" b="0" i="0" dirty="0" smtClean="0">
              <a:solidFill>
                <a:schemeClr val="bg1"/>
              </a:solidFill>
            </a:rPr>
            <a:t>Take 4-5 bitter gourds and peel them and remove the seeds. Crush it  to paste. Place this paste into a sieve and extract the juice. Drink this fresh bitter gourd juice on an empty stomach every morning.</a:t>
          </a:r>
          <a:r>
            <a:rPr lang="en-US" sz="1600" b="0" i="0" dirty="0" smtClean="0">
              <a:solidFill>
                <a:srgbClr val="FF0000"/>
              </a:solidFill>
            </a:rPr>
            <a:t> </a:t>
          </a:r>
        </a:p>
        <a:p>
          <a:pPr algn="ctr"/>
          <a:r>
            <a:rPr lang="en-US" sz="1600" b="1" i="1" dirty="0" err="1" smtClean="0">
              <a:solidFill>
                <a:srgbClr val="FF0000"/>
              </a:solidFill>
            </a:rPr>
            <a:t>Momordica</a:t>
          </a:r>
          <a:r>
            <a:rPr lang="en-US" sz="1600" b="1" i="1" dirty="0" smtClean="0">
              <a:solidFill>
                <a:srgbClr val="FF0000"/>
              </a:solidFill>
            </a:rPr>
            <a:t> </a:t>
          </a:r>
          <a:r>
            <a:rPr lang="en-US" sz="1600" b="1" i="1" dirty="0" err="1" smtClean="0">
              <a:solidFill>
                <a:srgbClr val="FF0000"/>
              </a:solidFill>
            </a:rPr>
            <a:t>charantia</a:t>
          </a:r>
          <a:endParaRPr lang="en-US" sz="1600" b="1" i="1" dirty="0">
            <a:solidFill>
              <a:srgbClr val="FF0000"/>
            </a:solidFill>
          </a:endParaRPr>
        </a:p>
      </dgm:t>
    </dgm:pt>
    <dgm:pt modelId="{AD413D91-1935-4B4E-86AC-9ACF8D425DDB}" type="sibTrans" cxnId="{A3EDF240-78E0-4EBE-9D4C-EE6D8129635D}">
      <dgm:prSet/>
      <dgm:spPr/>
      <dgm:t>
        <a:bodyPr/>
        <a:lstStyle/>
        <a:p>
          <a:endParaRPr lang="en-US"/>
        </a:p>
      </dgm:t>
    </dgm:pt>
    <dgm:pt modelId="{0C9160EB-9AF7-48C8-9EF9-859C2260406D}" type="parTrans" cxnId="{A3EDF240-78E0-4EBE-9D4C-EE6D8129635D}">
      <dgm:prSet/>
      <dgm:spPr/>
      <dgm:t>
        <a:bodyPr/>
        <a:lstStyle/>
        <a:p>
          <a:endParaRPr lang="en-US"/>
        </a:p>
      </dgm:t>
    </dgm:pt>
    <dgm:pt modelId="{0937C60C-2685-422A-99B8-E6C04EC3F210}" type="pres">
      <dgm:prSet presAssocID="{2166B3FA-1118-4FCF-8D71-868312A8DA76}" presName="linear" presStyleCnt="0">
        <dgm:presLayoutVars>
          <dgm:dir/>
          <dgm:resizeHandles val="exact"/>
        </dgm:presLayoutVars>
      </dgm:prSet>
      <dgm:spPr/>
      <dgm:t>
        <a:bodyPr/>
        <a:lstStyle/>
        <a:p>
          <a:endParaRPr lang="en-US"/>
        </a:p>
      </dgm:t>
    </dgm:pt>
    <dgm:pt modelId="{D0FFCB19-0C3E-4107-B7F6-4D7F12D3D7DA}" type="pres">
      <dgm:prSet presAssocID="{4B2BE4EB-2D0F-4878-96C2-08A58583903B}" presName="comp" presStyleCnt="0"/>
      <dgm:spPr/>
    </dgm:pt>
    <dgm:pt modelId="{1006FE3B-9EB8-474D-AB9F-9E592C9CE569}" type="pres">
      <dgm:prSet presAssocID="{4B2BE4EB-2D0F-4878-96C2-08A58583903B}" presName="box" presStyleLbl="node1" presStyleIdx="0" presStyleCnt="3" custScaleY="173137" custLinFactNeighborY="-5963"/>
      <dgm:spPr/>
      <dgm:t>
        <a:bodyPr/>
        <a:lstStyle/>
        <a:p>
          <a:endParaRPr lang="en-US"/>
        </a:p>
      </dgm:t>
    </dgm:pt>
    <dgm:pt modelId="{962A9947-4445-4E43-94E5-C1B82FBBA509}" type="pres">
      <dgm:prSet presAssocID="{4B2BE4EB-2D0F-4878-96C2-08A58583903B}" presName="img" presStyleLbl="fgImgPlace1" presStyleIdx="0" presStyleCnt="3" custScaleY="219690" custLinFactNeighborX="-5533" custLinFactNeighborY="0"/>
      <dgm:spPr>
        <a:blipFill rotWithShape="0">
          <a:blip xmlns:r="http://schemas.openxmlformats.org/officeDocument/2006/relationships" r:embed="rId1"/>
          <a:stretch>
            <a:fillRect/>
          </a:stretch>
        </a:blipFill>
        <a:ln w="3175"/>
      </dgm:spPr>
    </dgm:pt>
    <dgm:pt modelId="{2FD3610C-68DF-4AB3-BE6A-B760AE993F15}" type="pres">
      <dgm:prSet presAssocID="{4B2BE4EB-2D0F-4878-96C2-08A58583903B}" presName="text" presStyleLbl="node1" presStyleIdx="0" presStyleCnt="3">
        <dgm:presLayoutVars>
          <dgm:bulletEnabled val="1"/>
        </dgm:presLayoutVars>
      </dgm:prSet>
      <dgm:spPr/>
      <dgm:t>
        <a:bodyPr/>
        <a:lstStyle/>
        <a:p>
          <a:endParaRPr lang="en-US"/>
        </a:p>
      </dgm:t>
    </dgm:pt>
    <dgm:pt modelId="{B34A9B06-7C72-4E25-8A2E-B44914123886}" type="pres">
      <dgm:prSet presAssocID="{83B7FAAD-889D-4008-A9C1-1C99AE439D24}" presName="spacer" presStyleCnt="0"/>
      <dgm:spPr/>
    </dgm:pt>
    <dgm:pt modelId="{6483364C-E9E1-46C0-91A0-64483F823C1F}" type="pres">
      <dgm:prSet presAssocID="{1EC71B0D-F77D-478A-8AA6-0CD18EDD4EED}" presName="comp" presStyleCnt="0"/>
      <dgm:spPr/>
    </dgm:pt>
    <dgm:pt modelId="{4B006057-6760-42E0-A657-6FAE55AE895A}" type="pres">
      <dgm:prSet presAssocID="{1EC71B0D-F77D-478A-8AA6-0CD18EDD4EED}" presName="box" presStyleLbl="node1" presStyleIdx="1" presStyleCnt="3" custScaleY="229304" custLinFactNeighborY="-10746"/>
      <dgm:spPr/>
      <dgm:t>
        <a:bodyPr/>
        <a:lstStyle/>
        <a:p>
          <a:endParaRPr lang="en-US"/>
        </a:p>
      </dgm:t>
    </dgm:pt>
    <dgm:pt modelId="{F91536D3-5365-4A2D-9901-D5E7BF36F50B}" type="pres">
      <dgm:prSet presAssocID="{1EC71B0D-F77D-478A-8AA6-0CD18EDD4EED}" presName="img" presStyleLbl="fgImgPlace1" presStyleIdx="1" presStyleCnt="3" custScaleY="204450" custLinFactNeighborX="-1358" custLinFactNeighborY="-7878"/>
      <dgm:spPr>
        <a:blipFill rotWithShape="0">
          <a:blip xmlns:r="http://schemas.openxmlformats.org/officeDocument/2006/relationships" r:embed="rId2"/>
          <a:stretch>
            <a:fillRect/>
          </a:stretch>
        </a:blipFill>
        <a:ln w="3175"/>
      </dgm:spPr>
    </dgm:pt>
    <dgm:pt modelId="{BDCDFBA0-F086-4D51-BA06-F3988F2E0C15}" type="pres">
      <dgm:prSet presAssocID="{1EC71B0D-F77D-478A-8AA6-0CD18EDD4EED}" presName="text" presStyleLbl="node1" presStyleIdx="1" presStyleCnt="3">
        <dgm:presLayoutVars>
          <dgm:bulletEnabled val="1"/>
        </dgm:presLayoutVars>
      </dgm:prSet>
      <dgm:spPr/>
      <dgm:t>
        <a:bodyPr/>
        <a:lstStyle/>
        <a:p>
          <a:endParaRPr lang="en-US"/>
        </a:p>
      </dgm:t>
    </dgm:pt>
    <dgm:pt modelId="{784A2B07-F0FF-4F15-85E2-CBE0E25FC191}" type="pres">
      <dgm:prSet presAssocID="{AD413D91-1935-4B4E-86AC-9ACF8D425DDB}" presName="spacer" presStyleCnt="0"/>
      <dgm:spPr/>
    </dgm:pt>
    <dgm:pt modelId="{9A9A62AC-5925-4FBD-A310-AC234AFCE86A}" type="pres">
      <dgm:prSet presAssocID="{BBF6DA72-3131-4BA8-95D1-CF96E861F884}" presName="comp" presStyleCnt="0"/>
      <dgm:spPr/>
    </dgm:pt>
    <dgm:pt modelId="{3F3632DC-4102-4463-8533-63C915BAF00F}" type="pres">
      <dgm:prSet presAssocID="{BBF6DA72-3131-4BA8-95D1-CF96E861F884}" presName="box" presStyleLbl="node1" presStyleIdx="2" presStyleCnt="3" custScaleY="199177"/>
      <dgm:spPr/>
      <dgm:t>
        <a:bodyPr/>
        <a:lstStyle/>
        <a:p>
          <a:endParaRPr lang="en-US"/>
        </a:p>
      </dgm:t>
    </dgm:pt>
    <dgm:pt modelId="{33423DC0-8492-4E62-BC72-A130E551A229}" type="pres">
      <dgm:prSet presAssocID="{BBF6DA72-3131-4BA8-95D1-CF96E861F884}" presName="img" presStyleLbl="fgImgPlace1" presStyleIdx="2" presStyleCnt="3" custScaleX="82348" custScaleY="163844" custLinFactNeighborX="-975" custLinFactNeighborY="-9771"/>
      <dgm:spPr>
        <a:blipFill rotWithShape="0">
          <a:blip xmlns:r="http://schemas.openxmlformats.org/officeDocument/2006/relationships" r:embed="rId3"/>
          <a:stretch>
            <a:fillRect/>
          </a:stretch>
        </a:blipFill>
        <a:ln w="3175"/>
      </dgm:spPr>
    </dgm:pt>
    <dgm:pt modelId="{EFADE55F-954A-4611-9BE6-85DE7B49DEDD}" type="pres">
      <dgm:prSet presAssocID="{BBF6DA72-3131-4BA8-95D1-CF96E861F884}" presName="text" presStyleLbl="node1" presStyleIdx="2" presStyleCnt="3">
        <dgm:presLayoutVars>
          <dgm:bulletEnabled val="1"/>
        </dgm:presLayoutVars>
      </dgm:prSet>
      <dgm:spPr/>
      <dgm:t>
        <a:bodyPr/>
        <a:lstStyle/>
        <a:p>
          <a:endParaRPr lang="en-US"/>
        </a:p>
      </dgm:t>
    </dgm:pt>
  </dgm:ptLst>
  <dgm:cxnLst>
    <dgm:cxn modelId="{037CEB56-7A06-4826-8694-6CB5750635DC}" type="presOf" srcId="{BBF6DA72-3131-4BA8-95D1-CF96E861F884}" destId="{3F3632DC-4102-4463-8533-63C915BAF00F}" srcOrd="0" destOrd="0" presId="urn:microsoft.com/office/officeart/2005/8/layout/vList4"/>
    <dgm:cxn modelId="{8A2B1D8A-ABAD-4B79-A181-03470A333513}" type="presOf" srcId="{1EC71B0D-F77D-478A-8AA6-0CD18EDD4EED}" destId="{4B006057-6760-42E0-A657-6FAE55AE895A}" srcOrd="0" destOrd="0" presId="urn:microsoft.com/office/officeart/2005/8/layout/vList4"/>
    <dgm:cxn modelId="{A3EDF240-78E0-4EBE-9D4C-EE6D8129635D}" srcId="{2166B3FA-1118-4FCF-8D71-868312A8DA76}" destId="{1EC71B0D-F77D-478A-8AA6-0CD18EDD4EED}" srcOrd="1" destOrd="0" parTransId="{0C9160EB-9AF7-48C8-9EF9-859C2260406D}" sibTransId="{AD413D91-1935-4B4E-86AC-9ACF8D425DDB}"/>
    <dgm:cxn modelId="{0E1D94F7-2014-402A-BB89-CB057DD4A442}" srcId="{2166B3FA-1118-4FCF-8D71-868312A8DA76}" destId="{BBF6DA72-3131-4BA8-95D1-CF96E861F884}" srcOrd="2" destOrd="0" parTransId="{1158119A-25B5-484F-AC2A-932ACFBE149E}" sibTransId="{A2A6ACDA-9E41-4633-BF46-05E78A7197A0}"/>
    <dgm:cxn modelId="{BBAAE14D-7590-4612-B350-A161CC9E8329}" type="presOf" srcId="{1EC71B0D-F77D-478A-8AA6-0CD18EDD4EED}" destId="{BDCDFBA0-F086-4D51-BA06-F3988F2E0C15}" srcOrd="1" destOrd="0" presId="urn:microsoft.com/office/officeart/2005/8/layout/vList4"/>
    <dgm:cxn modelId="{6B8398A8-177D-4455-8C5F-993B64139F72}" type="presOf" srcId="{BBF6DA72-3131-4BA8-95D1-CF96E861F884}" destId="{EFADE55F-954A-4611-9BE6-85DE7B49DEDD}" srcOrd="1" destOrd="0" presId="urn:microsoft.com/office/officeart/2005/8/layout/vList4"/>
    <dgm:cxn modelId="{A700E111-B560-45AC-996C-8258FCF32445}" type="presOf" srcId="{4B2BE4EB-2D0F-4878-96C2-08A58583903B}" destId="{2FD3610C-68DF-4AB3-BE6A-B760AE993F15}" srcOrd="1" destOrd="0" presId="urn:microsoft.com/office/officeart/2005/8/layout/vList4"/>
    <dgm:cxn modelId="{26DA051D-CD4E-4148-B0A3-D462C7E02567}" srcId="{2166B3FA-1118-4FCF-8D71-868312A8DA76}" destId="{4B2BE4EB-2D0F-4878-96C2-08A58583903B}" srcOrd="0" destOrd="0" parTransId="{BBDF544E-2B7C-4A25-800B-C955C17DE9AA}" sibTransId="{83B7FAAD-889D-4008-A9C1-1C99AE439D24}"/>
    <dgm:cxn modelId="{B3383B9B-5A20-46A7-9E13-65DF780217FB}" type="presOf" srcId="{2166B3FA-1118-4FCF-8D71-868312A8DA76}" destId="{0937C60C-2685-422A-99B8-E6C04EC3F210}" srcOrd="0" destOrd="0" presId="urn:microsoft.com/office/officeart/2005/8/layout/vList4"/>
    <dgm:cxn modelId="{4656DF62-D0D8-4EC6-B40F-9FFEB4BBD9AA}" type="presOf" srcId="{4B2BE4EB-2D0F-4878-96C2-08A58583903B}" destId="{1006FE3B-9EB8-474D-AB9F-9E592C9CE569}" srcOrd="0" destOrd="0" presId="urn:microsoft.com/office/officeart/2005/8/layout/vList4"/>
    <dgm:cxn modelId="{5F42BF11-332B-4191-AFD8-B401CF974C12}" type="presParOf" srcId="{0937C60C-2685-422A-99B8-E6C04EC3F210}" destId="{D0FFCB19-0C3E-4107-B7F6-4D7F12D3D7DA}" srcOrd="0" destOrd="0" presId="urn:microsoft.com/office/officeart/2005/8/layout/vList4"/>
    <dgm:cxn modelId="{C8F515FB-0FFF-4ACC-A19A-F40100A64DBD}" type="presParOf" srcId="{D0FFCB19-0C3E-4107-B7F6-4D7F12D3D7DA}" destId="{1006FE3B-9EB8-474D-AB9F-9E592C9CE569}" srcOrd="0" destOrd="0" presId="urn:microsoft.com/office/officeart/2005/8/layout/vList4"/>
    <dgm:cxn modelId="{2E3937A5-F040-4CD0-8177-8DCA9164E954}" type="presParOf" srcId="{D0FFCB19-0C3E-4107-B7F6-4D7F12D3D7DA}" destId="{962A9947-4445-4E43-94E5-C1B82FBBA509}" srcOrd="1" destOrd="0" presId="urn:microsoft.com/office/officeart/2005/8/layout/vList4"/>
    <dgm:cxn modelId="{A1F96150-BDE4-4689-8CD9-A28EBD4FDC79}" type="presParOf" srcId="{D0FFCB19-0C3E-4107-B7F6-4D7F12D3D7DA}" destId="{2FD3610C-68DF-4AB3-BE6A-B760AE993F15}" srcOrd="2" destOrd="0" presId="urn:microsoft.com/office/officeart/2005/8/layout/vList4"/>
    <dgm:cxn modelId="{193B3C87-68A4-4593-9257-9C14C1C2AB54}" type="presParOf" srcId="{0937C60C-2685-422A-99B8-E6C04EC3F210}" destId="{B34A9B06-7C72-4E25-8A2E-B44914123886}" srcOrd="1" destOrd="0" presId="urn:microsoft.com/office/officeart/2005/8/layout/vList4"/>
    <dgm:cxn modelId="{18F65E16-3C04-4074-B5F7-C0BB87F94390}" type="presParOf" srcId="{0937C60C-2685-422A-99B8-E6C04EC3F210}" destId="{6483364C-E9E1-46C0-91A0-64483F823C1F}" srcOrd="2" destOrd="0" presId="urn:microsoft.com/office/officeart/2005/8/layout/vList4"/>
    <dgm:cxn modelId="{FC6739AF-3AEB-40B9-B50C-5FEE1C7B7B67}" type="presParOf" srcId="{6483364C-E9E1-46C0-91A0-64483F823C1F}" destId="{4B006057-6760-42E0-A657-6FAE55AE895A}" srcOrd="0" destOrd="0" presId="urn:microsoft.com/office/officeart/2005/8/layout/vList4"/>
    <dgm:cxn modelId="{2A262AF5-8391-4456-AC2B-833326A32477}" type="presParOf" srcId="{6483364C-E9E1-46C0-91A0-64483F823C1F}" destId="{F91536D3-5365-4A2D-9901-D5E7BF36F50B}" srcOrd="1" destOrd="0" presId="urn:microsoft.com/office/officeart/2005/8/layout/vList4"/>
    <dgm:cxn modelId="{32A1516D-B090-4BBA-A85B-2EC7A4D95B2C}" type="presParOf" srcId="{6483364C-E9E1-46C0-91A0-64483F823C1F}" destId="{BDCDFBA0-F086-4D51-BA06-F3988F2E0C15}" srcOrd="2" destOrd="0" presId="urn:microsoft.com/office/officeart/2005/8/layout/vList4"/>
    <dgm:cxn modelId="{C3B3B988-C548-4397-8A40-4792DF520C09}" type="presParOf" srcId="{0937C60C-2685-422A-99B8-E6C04EC3F210}" destId="{784A2B07-F0FF-4F15-85E2-CBE0E25FC191}" srcOrd="3" destOrd="0" presId="urn:microsoft.com/office/officeart/2005/8/layout/vList4"/>
    <dgm:cxn modelId="{FFBF623C-3078-4F71-8FE2-2559DBD33B81}" type="presParOf" srcId="{0937C60C-2685-422A-99B8-E6C04EC3F210}" destId="{9A9A62AC-5925-4FBD-A310-AC234AFCE86A}" srcOrd="4" destOrd="0" presId="urn:microsoft.com/office/officeart/2005/8/layout/vList4"/>
    <dgm:cxn modelId="{907127F6-92BC-432F-8065-3DE89D34FA95}" type="presParOf" srcId="{9A9A62AC-5925-4FBD-A310-AC234AFCE86A}" destId="{3F3632DC-4102-4463-8533-63C915BAF00F}" srcOrd="0" destOrd="0" presId="urn:microsoft.com/office/officeart/2005/8/layout/vList4"/>
    <dgm:cxn modelId="{D7D4656C-B6C8-44F4-A659-B809C81948FF}" type="presParOf" srcId="{9A9A62AC-5925-4FBD-A310-AC234AFCE86A}" destId="{33423DC0-8492-4E62-BC72-A130E551A229}" srcOrd="1" destOrd="0" presId="urn:microsoft.com/office/officeart/2005/8/layout/vList4"/>
    <dgm:cxn modelId="{BF40951F-CBCF-4AAD-BEDC-0AA5601EA720}" type="presParOf" srcId="{9A9A62AC-5925-4FBD-A310-AC234AFCE86A}" destId="{EFADE55F-954A-4611-9BE6-85DE7B49DEDD}" srcOrd="2" destOrd="0" presId="urn:microsoft.com/office/officeart/2005/8/layout/vList4"/>
  </dgm:cxnLst>
  <dgm:bg/>
  <dgm:whole/>
</dgm:dataModel>
</file>

<file path=ppt/diagrams/data17.xml><?xml version="1.0" encoding="utf-8"?>
<dgm:dataModel xmlns:dgm="http://schemas.openxmlformats.org/drawingml/2006/diagram" xmlns:a="http://schemas.openxmlformats.org/drawingml/2006/main">
  <dgm:ptLst>
    <dgm:pt modelId="{77AF053A-C730-4B07-B384-2B5A1608BF05}" type="doc">
      <dgm:prSet loTypeId="urn:microsoft.com/office/officeart/2005/8/layout/hList7" loCatId="list" qsTypeId="urn:microsoft.com/office/officeart/2005/8/quickstyle/simple1" qsCatId="simple" csTypeId="urn:microsoft.com/office/officeart/2005/8/colors/accent1_2" csCatId="accent1" phldr="1"/>
      <dgm:spPr/>
    </dgm:pt>
    <dgm:pt modelId="{3158C21A-4054-4330-BE8F-9051C2BCCEA6}">
      <dgm:prSet phldrT="[Tex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dirty="0" err="1" smtClean="0">
              <a:solidFill>
                <a:schemeClr val="bg1"/>
              </a:solidFill>
            </a:rPr>
            <a:t>Ashwagandha</a:t>
          </a: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It's action as one of the herbs for joint pain relates to its strong anti-inflammatory action which helps to reduce pain and the swelling </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400" b="1" i="1" dirty="0" err="1" smtClean="0">
              <a:solidFill>
                <a:srgbClr val="FF0000"/>
              </a:solidFill>
            </a:rPr>
            <a:t>Withania</a:t>
          </a:r>
          <a:r>
            <a:rPr lang="en-US" sz="1400" b="1" i="1" dirty="0" smtClean="0">
              <a:solidFill>
                <a:srgbClr val="FF0000"/>
              </a:solidFill>
            </a:rPr>
            <a:t> </a:t>
          </a:r>
          <a:r>
            <a:rPr lang="en-US" sz="1400" b="1" i="1" dirty="0" err="1" smtClean="0">
              <a:solidFill>
                <a:srgbClr val="FF0000"/>
              </a:solidFill>
            </a:rPr>
            <a:t>somnifera</a:t>
          </a:r>
          <a:r>
            <a:rPr lang="en-US" sz="1600" b="0" i="0" dirty="0" smtClean="0"/>
            <a:t> </a:t>
          </a:r>
          <a:endParaRPr lang="en-US" sz="1600" dirty="0" smtClean="0">
            <a:solidFill>
              <a:schemeClr val="bg1"/>
            </a:solidFill>
          </a:endParaRPr>
        </a:p>
        <a:p>
          <a:pPr algn="ctr" defTabSz="755650">
            <a:lnSpc>
              <a:spcPct val="90000"/>
            </a:lnSpc>
            <a:spcBef>
              <a:spcPct val="0"/>
            </a:spcBef>
            <a:spcAft>
              <a:spcPct val="35000"/>
            </a:spcAft>
          </a:pPr>
          <a:endParaRPr lang="en-US" sz="1300" dirty="0"/>
        </a:p>
      </dgm:t>
    </dgm:pt>
    <dgm:pt modelId="{C5ABA5BB-6FA1-4733-A6CF-E0CEBA939021}" type="parTrans" cxnId="{04A8314B-7963-4518-9A4D-D93E5D04C3DC}">
      <dgm:prSet/>
      <dgm:spPr/>
      <dgm:t>
        <a:bodyPr/>
        <a:lstStyle/>
        <a:p>
          <a:endParaRPr lang="en-US"/>
        </a:p>
      </dgm:t>
    </dgm:pt>
    <dgm:pt modelId="{06999A63-F708-4864-8E07-E38E69EE5C38}" type="sibTrans" cxnId="{04A8314B-7963-4518-9A4D-D93E5D04C3DC}">
      <dgm:prSet/>
      <dgm:spPr/>
      <dgm:t>
        <a:bodyPr/>
        <a:lstStyle/>
        <a:p>
          <a:endParaRPr lang="en-US"/>
        </a:p>
      </dgm:t>
    </dgm:pt>
    <dgm:pt modelId="{1A56C7EA-7F26-49CF-B6CE-0CAE71216C74}">
      <dgm:prSet phldrT="[Text]" custT="1"/>
      <dgm:spPr>
        <a:ln w="3175"/>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Turmeric </a:t>
          </a: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Root Powder  of this plant is one of the best natural herbal pain remedies, its action for healing inflammation, and it is very helpful to ease joint pain due to its anti-inflammatory action.</a:t>
          </a:r>
        </a:p>
        <a:p>
          <a:pPr marL="0" marR="0" indent="0" algn="l" defTabSz="91440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400" b="1" i="1" dirty="0" smtClean="0">
              <a:solidFill>
                <a:srgbClr val="FF0000"/>
              </a:solidFill>
            </a:rPr>
            <a:t>Curcuma </a:t>
          </a:r>
          <a:r>
            <a:rPr lang="en-US" sz="1400" b="1" i="1" dirty="0" err="1" smtClean="0">
              <a:solidFill>
                <a:srgbClr val="FF0000"/>
              </a:solidFill>
            </a:rPr>
            <a:t>domestica</a:t>
          </a:r>
          <a:endParaRPr lang="en-US" sz="1400" b="1" i="1" dirty="0" smtClean="0">
            <a:solidFill>
              <a:srgbClr val="FF0000"/>
            </a:solidFill>
          </a:endParaRPr>
        </a:p>
        <a:p>
          <a:pPr algn="l" defTabSz="622300">
            <a:lnSpc>
              <a:spcPct val="90000"/>
            </a:lnSpc>
            <a:spcBef>
              <a:spcPct val="0"/>
            </a:spcBef>
            <a:spcAft>
              <a:spcPct val="35000"/>
            </a:spcAft>
          </a:pPr>
          <a:endParaRPr lang="en-US" sz="1600" dirty="0">
            <a:solidFill>
              <a:schemeClr val="bg1"/>
            </a:solidFill>
          </a:endParaRPr>
        </a:p>
      </dgm:t>
    </dgm:pt>
    <dgm:pt modelId="{C1467BA1-9CFC-4952-B1FC-3B2F6A5F34A5}" type="parTrans" cxnId="{BC2BAE93-FC0C-4A4E-BFE1-BA7F71486AF8}">
      <dgm:prSet/>
      <dgm:spPr/>
      <dgm:t>
        <a:bodyPr/>
        <a:lstStyle/>
        <a:p>
          <a:endParaRPr lang="en-US"/>
        </a:p>
      </dgm:t>
    </dgm:pt>
    <dgm:pt modelId="{812CD669-37C2-4D75-A370-09C3087B2571}" type="sibTrans" cxnId="{BC2BAE93-FC0C-4A4E-BFE1-BA7F71486AF8}">
      <dgm:prSet/>
      <dgm:spPr/>
      <dgm:t>
        <a:bodyPr/>
        <a:lstStyle/>
        <a:p>
          <a:endParaRPr lang="en-US"/>
        </a:p>
      </dgm:t>
    </dgm:pt>
    <dgm:pt modelId="{65A8F9E6-DB1C-47FF-84ED-441D3DF90457}">
      <dgm:prSe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It is a pain killer. It promotes the production of urine, increases bowel movement, assists in digestion and possesses anti-inflammatory properties. </a:t>
          </a:r>
          <a:r>
            <a:rPr lang="en-US" sz="1600" dirty="0" err="1" smtClean="0">
              <a:solidFill>
                <a:schemeClr val="bg1"/>
              </a:solidFill>
            </a:rPr>
            <a:t>Wel</a:t>
          </a:r>
          <a:r>
            <a:rPr lang="en-US" sz="1600" dirty="0" smtClean="0">
              <a:solidFill>
                <a:schemeClr val="bg1"/>
              </a:solidFill>
            </a:rPr>
            <a:t> </a:t>
          </a:r>
          <a:r>
            <a:rPr lang="en-US" sz="1600" dirty="0" err="1" smtClean="0">
              <a:solidFill>
                <a:schemeClr val="bg1"/>
              </a:solidFill>
            </a:rPr>
            <a:t>Penela</a:t>
          </a:r>
          <a:r>
            <a:rPr lang="en-US" sz="1600" dirty="0" smtClean="0">
              <a:solidFill>
                <a:schemeClr val="bg1"/>
              </a:solidFill>
            </a:rPr>
            <a:t> is used for the treatment of back pains, joint pains and general body aches </a:t>
          </a:r>
        </a:p>
        <a:p>
          <a:pPr marL="0" marR="0" indent="0" algn="ctr" defTabSz="914400" eaLnBrk="1" fontAlgn="auto" latinLnBrk="0" hangingPunct="1">
            <a:lnSpc>
              <a:spcPct val="100000"/>
            </a:lnSpc>
            <a:spcBef>
              <a:spcPts val="0"/>
            </a:spcBef>
            <a:spcAft>
              <a:spcPts val="0"/>
            </a:spcAft>
            <a:buClrTx/>
            <a:buSzTx/>
            <a:buFontTx/>
            <a:buNone/>
            <a:tabLst/>
            <a:defRPr/>
          </a:pPr>
          <a:r>
            <a:rPr lang="en-US" sz="1600" b="1" i="1" dirty="0" err="1" smtClean="0">
              <a:solidFill>
                <a:srgbClr val="FF0000"/>
              </a:solidFill>
            </a:rPr>
            <a:t>Cardiospermum</a:t>
          </a:r>
          <a:r>
            <a:rPr lang="en-US" sz="1600" b="1" i="1" dirty="0" smtClean="0">
              <a:solidFill>
                <a:srgbClr val="FF0000"/>
              </a:solidFill>
            </a:rPr>
            <a:t> </a:t>
          </a:r>
          <a:r>
            <a:rPr lang="en-US" sz="1600" b="1" i="1" dirty="0" err="1" smtClean="0">
              <a:solidFill>
                <a:srgbClr val="FF0000"/>
              </a:solidFill>
            </a:rPr>
            <a:t>halicacabum</a:t>
          </a:r>
          <a:r>
            <a:rPr lang="en-US" sz="1600" b="1" i="1" dirty="0" smtClean="0">
              <a:solidFill>
                <a:srgbClr val="FF0000"/>
              </a:solidFill>
            </a:rPr>
            <a:t> </a:t>
          </a:r>
          <a:endParaRPr lang="en-US" sz="1300" b="1" i="1" dirty="0">
            <a:solidFill>
              <a:srgbClr val="FF0000"/>
            </a:solidFill>
          </a:endParaRPr>
        </a:p>
      </dgm:t>
    </dgm:pt>
    <dgm:pt modelId="{C9523113-08A6-46C6-B7C7-BC572B4F208C}" type="parTrans" cxnId="{07F1F73B-0A53-4CC8-A85A-9F2CDB1DFD19}">
      <dgm:prSet/>
      <dgm:spPr/>
      <dgm:t>
        <a:bodyPr/>
        <a:lstStyle/>
        <a:p>
          <a:endParaRPr lang="en-US"/>
        </a:p>
      </dgm:t>
    </dgm:pt>
    <dgm:pt modelId="{4270A502-A0D7-4970-8E19-4BAB46EACB26}" type="sibTrans" cxnId="{07F1F73B-0A53-4CC8-A85A-9F2CDB1DFD19}">
      <dgm:prSet/>
      <dgm:spPr/>
      <dgm:t>
        <a:bodyPr/>
        <a:lstStyle/>
        <a:p>
          <a:endParaRPr lang="en-US"/>
        </a:p>
      </dgm:t>
    </dgm:pt>
    <dgm:pt modelId="{1230F02D-0814-4290-971C-5AB2FA7A30DB}">
      <dgm:prSet custT="1"/>
      <dgm:spPr>
        <a:ln w="3175"/>
      </dgm:spPr>
      <dgm:t>
        <a:bodyPr/>
        <a:lstStyle/>
        <a:p>
          <a:pPr algn="l" defTabSz="666750">
            <a:lnSpc>
              <a:spcPct val="90000"/>
            </a:lnSpc>
            <a:spcBef>
              <a:spcPct val="0"/>
            </a:spcBef>
            <a:spcAft>
              <a:spcPct val="35000"/>
            </a:spcAft>
          </a:pPr>
          <a:r>
            <a:rPr lang="en-US" sz="1600" b="1" dirty="0" smtClean="0">
              <a:solidFill>
                <a:schemeClr val="bg1"/>
              </a:solidFill>
            </a:rPr>
            <a:t>     </a:t>
          </a:r>
          <a:r>
            <a:rPr lang="en-US" sz="1600" dirty="0" smtClean="0">
              <a:solidFill>
                <a:schemeClr val="bg1"/>
              </a:solidFill>
            </a:rPr>
            <a:t>Sesame seeds are superior to the conventional pain relief medications in reducing osteoarthritis related knee pain. </a:t>
          </a:r>
        </a:p>
        <a:p>
          <a:pPr algn="l" defTabSz="666750">
            <a:lnSpc>
              <a:spcPct val="90000"/>
            </a:lnSpc>
            <a:spcBef>
              <a:spcPct val="0"/>
            </a:spcBef>
            <a:spcAft>
              <a:spcPct val="35000"/>
            </a:spcAft>
          </a:pPr>
          <a:r>
            <a:rPr lang="en-US" sz="1600" dirty="0" smtClean="0">
              <a:solidFill>
                <a:schemeClr val="bg1"/>
              </a:solidFill>
            </a:rPr>
            <a:t>sesame seeds are loaded with copper, a trace mineral with anti-inflammatory property. Copper helps in reducing swelling and pain in the joints.</a:t>
          </a:r>
        </a:p>
        <a:p>
          <a:pPr marL="0" marR="0" indent="0" algn="ctr" defTabSz="914400" eaLnBrk="1" fontAlgn="auto" latinLnBrk="0" hangingPunct="1">
            <a:lnSpc>
              <a:spcPct val="100000"/>
            </a:lnSpc>
            <a:spcBef>
              <a:spcPts val="0"/>
            </a:spcBef>
            <a:spcAft>
              <a:spcPts val="0"/>
            </a:spcAft>
            <a:buClrTx/>
            <a:buSzTx/>
            <a:buFontTx/>
            <a:buNone/>
            <a:tabLst/>
            <a:defRPr/>
          </a:pPr>
          <a:r>
            <a:rPr lang="en-US" sz="1400" b="1" i="1" dirty="0" err="1" smtClean="0">
              <a:solidFill>
                <a:srgbClr val="FF0000"/>
              </a:solidFill>
            </a:rPr>
            <a:t>Sesamum</a:t>
          </a:r>
          <a:r>
            <a:rPr lang="en-US" sz="1400" b="1" i="1" dirty="0" smtClean="0">
              <a:solidFill>
                <a:srgbClr val="FF0000"/>
              </a:solidFill>
            </a:rPr>
            <a:t> </a:t>
          </a:r>
          <a:r>
            <a:rPr lang="en-US" sz="1400" b="1" i="1" dirty="0" err="1" smtClean="0">
              <a:solidFill>
                <a:srgbClr val="FF0000"/>
              </a:solidFill>
            </a:rPr>
            <a:t>indicum</a:t>
          </a:r>
          <a:endParaRPr lang="en-US" sz="1400" b="1" i="1" dirty="0" smtClean="0">
            <a:solidFill>
              <a:srgbClr val="FF0000"/>
            </a:solidFill>
          </a:endParaRPr>
        </a:p>
      </dgm:t>
    </dgm:pt>
    <dgm:pt modelId="{E092D05E-35A2-4478-8B63-F85EA6F6530B}" type="parTrans" cxnId="{09C4A3C6-47F4-49DA-A64C-BA21A26147C3}">
      <dgm:prSet/>
      <dgm:spPr/>
      <dgm:t>
        <a:bodyPr/>
        <a:lstStyle/>
        <a:p>
          <a:endParaRPr lang="en-US"/>
        </a:p>
      </dgm:t>
    </dgm:pt>
    <dgm:pt modelId="{3917740D-22FF-4740-8F28-A8929E965217}" type="sibTrans" cxnId="{09C4A3C6-47F4-49DA-A64C-BA21A26147C3}">
      <dgm:prSet/>
      <dgm:spPr/>
      <dgm:t>
        <a:bodyPr/>
        <a:lstStyle/>
        <a:p>
          <a:endParaRPr lang="en-US"/>
        </a:p>
      </dgm:t>
    </dgm:pt>
    <dgm:pt modelId="{A4EA3D22-F46B-4759-8B16-4F2DA842745D}" type="pres">
      <dgm:prSet presAssocID="{77AF053A-C730-4B07-B384-2B5A1608BF05}" presName="Name0" presStyleCnt="0">
        <dgm:presLayoutVars>
          <dgm:dir/>
          <dgm:resizeHandles val="exact"/>
        </dgm:presLayoutVars>
      </dgm:prSet>
      <dgm:spPr/>
    </dgm:pt>
    <dgm:pt modelId="{D8231850-0688-44C1-9F70-25467F51BC19}" type="pres">
      <dgm:prSet presAssocID="{77AF053A-C730-4B07-B384-2B5A1608BF05}" presName="fgShape" presStyleLbl="fgShp" presStyleIdx="0" presStyleCnt="1" custFlipVert="1" custScaleX="4889" custScaleY="34156" custLinFactY="-258025" custLinFactNeighborX="-2408" custLinFactNeighborY="-300000"/>
      <dgm:spPr/>
    </dgm:pt>
    <dgm:pt modelId="{A2EBE032-8659-483A-BB9B-1110FB00F8FB}" type="pres">
      <dgm:prSet presAssocID="{77AF053A-C730-4B07-B384-2B5A1608BF05}" presName="linComp" presStyleCnt="0"/>
      <dgm:spPr/>
    </dgm:pt>
    <dgm:pt modelId="{D6C6EAEA-C143-4101-9D19-3A319877C0CE}" type="pres">
      <dgm:prSet presAssocID="{3158C21A-4054-4330-BE8F-9051C2BCCEA6}" presName="compNode" presStyleCnt="0"/>
      <dgm:spPr/>
    </dgm:pt>
    <dgm:pt modelId="{36AE6BE2-1398-41D0-9D7C-F0483B14ADA1}" type="pres">
      <dgm:prSet presAssocID="{3158C21A-4054-4330-BE8F-9051C2BCCEA6}" presName="bkgdShape" presStyleLbl="node1" presStyleIdx="0" presStyleCnt="4" custScaleY="100000" custLinFactNeighborX="-77" custLinFactNeighborY="1235"/>
      <dgm:spPr/>
      <dgm:t>
        <a:bodyPr/>
        <a:lstStyle/>
        <a:p>
          <a:endParaRPr lang="en-US"/>
        </a:p>
      </dgm:t>
    </dgm:pt>
    <dgm:pt modelId="{876FFD4D-3374-41C7-A98C-CAB3F43F61E6}" type="pres">
      <dgm:prSet presAssocID="{3158C21A-4054-4330-BE8F-9051C2BCCEA6}" presName="nodeTx" presStyleLbl="node1" presStyleIdx="0" presStyleCnt="4">
        <dgm:presLayoutVars>
          <dgm:bulletEnabled val="1"/>
        </dgm:presLayoutVars>
      </dgm:prSet>
      <dgm:spPr/>
      <dgm:t>
        <a:bodyPr/>
        <a:lstStyle/>
        <a:p>
          <a:endParaRPr lang="en-US"/>
        </a:p>
      </dgm:t>
    </dgm:pt>
    <dgm:pt modelId="{633D71AA-4390-4806-9676-0FB4123005F3}" type="pres">
      <dgm:prSet presAssocID="{3158C21A-4054-4330-BE8F-9051C2BCCEA6}" presName="invisiNode" presStyleLbl="node1" presStyleIdx="0" presStyleCnt="4"/>
      <dgm:spPr/>
    </dgm:pt>
    <dgm:pt modelId="{E89F77D3-B969-4AB4-86D8-84C29FA438A6}" type="pres">
      <dgm:prSet presAssocID="{3158C21A-4054-4330-BE8F-9051C2BCCEA6}" presName="imagNode" presStyleLbl="fgImgPlace1" presStyleIdx="0" presStyleCnt="4" custScaleX="75982" custScaleY="77955" custLinFactNeighborX="-3025" custLinFactNeighborY="-14211"/>
      <dgm:spPr>
        <a:blipFill rotWithShape="0">
          <a:blip xmlns:r="http://schemas.openxmlformats.org/officeDocument/2006/relationships" r:embed="rId1"/>
          <a:stretch>
            <a:fillRect/>
          </a:stretch>
        </a:blipFill>
        <a:ln w="3175">
          <a:solidFill>
            <a:schemeClr val="bg1"/>
          </a:solidFill>
        </a:ln>
      </dgm:spPr>
    </dgm:pt>
    <dgm:pt modelId="{8818489F-2EE1-4D1C-A97B-D2CE0551861B}" type="pres">
      <dgm:prSet presAssocID="{06999A63-F708-4864-8E07-E38E69EE5C38}" presName="sibTrans" presStyleLbl="sibTrans2D1" presStyleIdx="0" presStyleCnt="0"/>
      <dgm:spPr/>
      <dgm:t>
        <a:bodyPr/>
        <a:lstStyle/>
        <a:p>
          <a:endParaRPr lang="en-US"/>
        </a:p>
      </dgm:t>
    </dgm:pt>
    <dgm:pt modelId="{8E698B49-3B02-410F-B65A-2098772B192C}" type="pres">
      <dgm:prSet presAssocID="{65A8F9E6-DB1C-47FF-84ED-441D3DF90457}" presName="compNode" presStyleCnt="0"/>
      <dgm:spPr/>
    </dgm:pt>
    <dgm:pt modelId="{E36C8B9E-DEF8-44D9-A365-467E77FC3FDC}" type="pres">
      <dgm:prSet presAssocID="{65A8F9E6-DB1C-47FF-84ED-441D3DF90457}" presName="bkgdShape" presStyleLbl="node1" presStyleIdx="1" presStyleCnt="4" custScaleX="113113" custLinFactNeighborX="2143"/>
      <dgm:spPr/>
      <dgm:t>
        <a:bodyPr/>
        <a:lstStyle/>
        <a:p>
          <a:endParaRPr lang="en-US"/>
        </a:p>
      </dgm:t>
    </dgm:pt>
    <dgm:pt modelId="{16032666-14B7-4726-979E-F75196A49498}" type="pres">
      <dgm:prSet presAssocID="{65A8F9E6-DB1C-47FF-84ED-441D3DF90457}" presName="nodeTx" presStyleLbl="node1" presStyleIdx="1" presStyleCnt="4">
        <dgm:presLayoutVars>
          <dgm:bulletEnabled val="1"/>
        </dgm:presLayoutVars>
      </dgm:prSet>
      <dgm:spPr/>
      <dgm:t>
        <a:bodyPr/>
        <a:lstStyle/>
        <a:p>
          <a:endParaRPr lang="en-US"/>
        </a:p>
      </dgm:t>
    </dgm:pt>
    <dgm:pt modelId="{2E6E1278-C3E1-4721-A658-50DCF24E7F17}" type="pres">
      <dgm:prSet presAssocID="{65A8F9E6-DB1C-47FF-84ED-441D3DF90457}" presName="invisiNode" presStyleLbl="node1" presStyleIdx="1" presStyleCnt="4"/>
      <dgm:spPr/>
    </dgm:pt>
    <dgm:pt modelId="{5762B3EE-80D2-4419-AF8F-F07285AC4ADA}" type="pres">
      <dgm:prSet presAssocID="{65A8F9E6-DB1C-47FF-84ED-441D3DF90457}" presName="imagNode" presStyleLbl="fgImgPlace1" presStyleIdx="1" presStyleCnt="4" custScaleX="69585" custScaleY="70541" custLinFactNeighborX="3951" custLinFactNeighborY="-10603"/>
      <dgm:spPr>
        <a:blipFill rotWithShape="0">
          <a:blip xmlns:r="http://schemas.openxmlformats.org/officeDocument/2006/relationships" r:embed="rId2"/>
          <a:stretch>
            <a:fillRect/>
          </a:stretch>
        </a:blipFill>
        <a:ln w="3175"/>
      </dgm:spPr>
    </dgm:pt>
    <dgm:pt modelId="{9F4C5E61-F154-4D07-9E6B-42CF05468FD9}" type="pres">
      <dgm:prSet presAssocID="{4270A502-A0D7-4970-8E19-4BAB46EACB26}" presName="sibTrans" presStyleLbl="sibTrans2D1" presStyleIdx="0" presStyleCnt="0"/>
      <dgm:spPr/>
      <dgm:t>
        <a:bodyPr/>
        <a:lstStyle/>
        <a:p>
          <a:endParaRPr lang="en-US"/>
        </a:p>
      </dgm:t>
    </dgm:pt>
    <dgm:pt modelId="{E64EEA70-DBC2-47A9-83B9-0E5B512923ED}" type="pres">
      <dgm:prSet presAssocID="{1230F02D-0814-4290-971C-5AB2FA7A30DB}" presName="compNode" presStyleCnt="0"/>
      <dgm:spPr/>
    </dgm:pt>
    <dgm:pt modelId="{77C8CDE7-3ABB-4EBC-A124-79B84146E250}" type="pres">
      <dgm:prSet presAssocID="{1230F02D-0814-4290-971C-5AB2FA7A30DB}" presName="bkgdShape" presStyleLbl="node1" presStyleIdx="2" presStyleCnt="4"/>
      <dgm:spPr/>
      <dgm:t>
        <a:bodyPr/>
        <a:lstStyle/>
        <a:p>
          <a:endParaRPr lang="en-US"/>
        </a:p>
      </dgm:t>
    </dgm:pt>
    <dgm:pt modelId="{ED592F47-10A7-4150-B096-C61DD287CDA4}" type="pres">
      <dgm:prSet presAssocID="{1230F02D-0814-4290-971C-5AB2FA7A30DB}" presName="nodeTx" presStyleLbl="node1" presStyleIdx="2" presStyleCnt="4">
        <dgm:presLayoutVars>
          <dgm:bulletEnabled val="1"/>
        </dgm:presLayoutVars>
      </dgm:prSet>
      <dgm:spPr/>
      <dgm:t>
        <a:bodyPr/>
        <a:lstStyle/>
        <a:p>
          <a:endParaRPr lang="en-US"/>
        </a:p>
      </dgm:t>
    </dgm:pt>
    <dgm:pt modelId="{85FBC7C8-0A86-4BD0-A337-2807B0E8AB19}" type="pres">
      <dgm:prSet presAssocID="{1230F02D-0814-4290-971C-5AB2FA7A30DB}" presName="invisiNode" presStyleLbl="node1" presStyleIdx="2" presStyleCnt="4"/>
      <dgm:spPr/>
    </dgm:pt>
    <dgm:pt modelId="{144678E3-A88E-4A11-A540-2F94725B875A}" type="pres">
      <dgm:prSet presAssocID="{1230F02D-0814-4290-971C-5AB2FA7A30DB}" presName="imagNode" presStyleLbl="fgImgPlace1" presStyleIdx="2" presStyleCnt="4" custScaleX="59350" custScaleY="78994" custLinFactNeighborX="0" custLinFactNeighborY="-17399"/>
      <dgm:spPr>
        <a:blipFill rotWithShape="0">
          <a:blip xmlns:r="http://schemas.openxmlformats.org/officeDocument/2006/relationships" r:embed="rId3"/>
          <a:stretch>
            <a:fillRect/>
          </a:stretch>
        </a:blipFill>
        <a:ln w="3175"/>
      </dgm:spPr>
    </dgm:pt>
    <dgm:pt modelId="{AD92DCCA-AC8E-4592-B9A5-8E99E256540E}" type="pres">
      <dgm:prSet presAssocID="{3917740D-22FF-4740-8F28-A8929E965217}" presName="sibTrans" presStyleLbl="sibTrans2D1" presStyleIdx="0" presStyleCnt="0"/>
      <dgm:spPr/>
      <dgm:t>
        <a:bodyPr/>
        <a:lstStyle/>
        <a:p>
          <a:endParaRPr lang="en-US"/>
        </a:p>
      </dgm:t>
    </dgm:pt>
    <dgm:pt modelId="{CB1DFBEE-419E-4F26-BAE1-D6E733AA5E85}" type="pres">
      <dgm:prSet presAssocID="{1A56C7EA-7F26-49CF-B6CE-0CAE71216C74}" presName="compNode" presStyleCnt="0"/>
      <dgm:spPr/>
    </dgm:pt>
    <dgm:pt modelId="{8206BDB9-6AC5-4902-844F-FD2BBD1F6978}" type="pres">
      <dgm:prSet presAssocID="{1A56C7EA-7F26-49CF-B6CE-0CAE71216C74}" presName="bkgdShape" presStyleLbl="node1" presStyleIdx="3" presStyleCnt="4"/>
      <dgm:spPr/>
      <dgm:t>
        <a:bodyPr/>
        <a:lstStyle/>
        <a:p>
          <a:endParaRPr lang="en-US"/>
        </a:p>
      </dgm:t>
    </dgm:pt>
    <dgm:pt modelId="{5AA28C95-6FCA-4A87-8AE6-9571240CB276}" type="pres">
      <dgm:prSet presAssocID="{1A56C7EA-7F26-49CF-B6CE-0CAE71216C74}" presName="nodeTx" presStyleLbl="node1" presStyleIdx="3" presStyleCnt="4">
        <dgm:presLayoutVars>
          <dgm:bulletEnabled val="1"/>
        </dgm:presLayoutVars>
      </dgm:prSet>
      <dgm:spPr/>
      <dgm:t>
        <a:bodyPr/>
        <a:lstStyle/>
        <a:p>
          <a:endParaRPr lang="en-US"/>
        </a:p>
      </dgm:t>
    </dgm:pt>
    <dgm:pt modelId="{F907A1AE-DAD2-4F80-A56C-139E25D56791}" type="pres">
      <dgm:prSet presAssocID="{1A56C7EA-7F26-49CF-B6CE-0CAE71216C74}" presName="invisiNode" presStyleLbl="node1" presStyleIdx="3" presStyleCnt="4"/>
      <dgm:spPr/>
    </dgm:pt>
    <dgm:pt modelId="{44F4D948-CC57-4911-BAA6-5AED777FF177}" type="pres">
      <dgm:prSet presAssocID="{1A56C7EA-7F26-49CF-B6CE-0CAE71216C74}" presName="imagNode" presStyleLbl="fgImgPlace1" presStyleIdx="3" presStyleCnt="4" custScaleX="68459" custScaleY="70540" custLinFactNeighborX="-8758" custLinFactNeighborY="-14211"/>
      <dgm:spPr>
        <a:blipFill rotWithShape="0">
          <a:blip xmlns:r="http://schemas.openxmlformats.org/officeDocument/2006/relationships" r:embed="rId4"/>
          <a:stretch>
            <a:fillRect/>
          </a:stretch>
        </a:blipFill>
        <a:ln w="3175"/>
      </dgm:spPr>
    </dgm:pt>
  </dgm:ptLst>
  <dgm:cxnLst>
    <dgm:cxn modelId="{2AFB8B90-55D5-4222-9164-65988A48B4A2}" type="presOf" srcId="{1230F02D-0814-4290-971C-5AB2FA7A30DB}" destId="{77C8CDE7-3ABB-4EBC-A124-79B84146E250}" srcOrd="0" destOrd="0" presId="urn:microsoft.com/office/officeart/2005/8/layout/hList7"/>
    <dgm:cxn modelId="{04A8314B-7963-4518-9A4D-D93E5D04C3DC}" srcId="{77AF053A-C730-4B07-B384-2B5A1608BF05}" destId="{3158C21A-4054-4330-BE8F-9051C2BCCEA6}" srcOrd="0" destOrd="0" parTransId="{C5ABA5BB-6FA1-4733-A6CF-E0CEBA939021}" sibTransId="{06999A63-F708-4864-8E07-E38E69EE5C38}"/>
    <dgm:cxn modelId="{DFE2F0B2-E51F-44A4-8D28-79A8E0312FC1}" type="presOf" srcId="{4270A502-A0D7-4970-8E19-4BAB46EACB26}" destId="{9F4C5E61-F154-4D07-9E6B-42CF05468FD9}" srcOrd="0" destOrd="0" presId="urn:microsoft.com/office/officeart/2005/8/layout/hList7"/>
    <dgm:cxn modelId="{09C4A3C6-47F4-49DA-A64C-BA21A26147C3}" srcId="{77AF053A-C730-4B07-B384-2B5A1608BF05}" destId="{1230F02D-0814-4290-971C-5AB2FA7A30DB}" srcOrd="2" destOrd="0" parTransId="{E092D05E-35A2-4478-8B63-F85EA6F6530B}" sibTransId="{3917740D-22FF-4740-8F28-A8929E965217}"/>
    <dgm:cxn modelId="{07F1F73B-0A53-4CC8-A85A-9F2CDB1DFD19}" srcId="{77AF053A-C730-4B07-B384-2B5A1608BF05}" destId="{65A8F9E6-DB1C-47FF-84ED-441D3DF90457}" srcOrd="1" destOrd="0" parTransId="{C9523113-08A6-46C6-B7C7-BC572B4F208C}" sibTransId="{4270A502-A0D7-4970-8E19-4BAB46EACB26}"/>
    <dgm:cxn modelId="{BC2BAE93-FC0C-4A4E-BFE1-BA7F71486AF8}" srcId="{77AF053A-C730-4B07-B384-2B5A1608BF05}" destId="{1A56C7EA-7F26-49CF-B6CE-0CAE71216C74}" srcOrd="3" destOrd="0" parTransId="{C1467BA1-9CFC-4952-B1FC-3B2F6A5F34A5}" sibTransId="{812CD669-37C2-4D75-A370-09C3087B2571}"/>
    <dgm:cxn modelId="{0B9D2A9C-3858-4B33-A12D-5D4E32B7601A}" type="presOf" srcId="{77AF053A-C730-4B07-B384-2B5A1608BF05}" destId="{A4EA3D22-F46B-4759-8B16-4F2DA842745D}" srcOrd="0" destOrd="0" presId="urn:microsoft.com/office/officeart/2005/8/layout/hList7"/>
    <dgm:cxn modelId="{38FADFB0-8271-4A6E-9D99-CEDA483E6354}" type="presOf" srcId="{1230F02D-0814-4290-971C-5AB2FA7A30DB}" destId="{ED592F47-10A7-4150-B096-C61DD287CDA4}" srcOrd="1" destOrd="0" presId="urn:microsoft.com/office/officeart/2005/8/layout/hList7"/>
    <dgm:cxn modelId="{9E2061D3-58E0-4562-8CD6-1F494A8A909D}" type="presOf" srcId="{3158C21A-4054-4330-BE8F-9051C2BCCEA6}" destId="{36AE6BE2-1398-41D0-9D7C-F0483B14ADA1}" srcOrd="0" destOrd="0" presId="urn:microsoft.com/office/officeart/2005/8/layout/hList7"/>
    <dgm:cxn modelId="{83DE42F9-E0C7-4E9D-B2E0-97A15672DC8C}" type="presOf" srcId="{3917740D-22FF-4740-8F28-A8929E965217}" destId="{AD92DCCA-AC8E-4592-B9A5-8E99E256540E}" srcOrd="0" destOrd="0" presId="urn:microsoft.com/office/officeart/2005/8/layout/hList7"/>
    <dgm:cxn modelId="{D5B8FDFD-24D3-49E6-A8A5-658442A9E3CE}" type="presOf" srcId="{65A8F9E6-DB1C-47FF-84ED-441D3DF90457}" destId="{E36C8B9E-DEF8-44D9-A365-467E77FC3FDC}" srcOrd="0" destOrd="0" presId="urn:microsoft.com/office/officeart/2005/8/layout/hList7"/>
    <dgm:cxn modelId="{1BAF7361-9AD2-423D-86F3-41F8FBFF906B}" type="presOf" srcId="{65A8F9E6-DB1C-47FF-84ED-441D3DF90457}" destId="{16032666-14B7-4726-979E-F75196A49498}" srcOrd="1" destOrd="0" presId="urn:microsoft.com/office/officeart/2005/8/layout/hList7"/>
    <dgm:cxn modelId="{49CE7202-C682-480B-9486-22605017BAE1}" type="presOf" srcId="{06999A63-F708-4864-8E07-E38E69EE5C38}" destId="{8818489F-2EE1-4D1C-A97B-D2CE0551861B}" srcOrd="0" destOrd="0" presId="urn:microsoft.com/office/officeart/2005/8/layout/hList7"/>
    <dgm:cxn modelId="{D355ADCD-6F27-4278-8270-42D4B41430F2}" type="presOf" srcId="{1A56C7EA-7F26-49CF-B6CE-0CAE71216C74}" destId="{5AA28C95-6FCA-4A87-8AE6-9571240CB276}" srcOrd="1" destOrd="0" presId="urn:microsoft.com/office/officeart/2005/8/layout/hList7"/>
    <dgm:cxn modelId="{AF5FAF84-F63D-4810-98D3-FB68401183A2}" type="presOf" srcId="{1A56C7EA-7F26-49CF-B6CE-0CAE71216C74}" destId="{8206BDB9-6AC5-4902-844F-FD2BBD1F6978}" srcOrd="0" destOrd="0" presId="urn:microsoft.com/office/officeart/2005/8/layout/hList7"/>
    <dgm:cxn modelId="{A62A072A-633F-49E7-9FF5-51FFBC70CDAE}" type="presOf" srcId="{3158C21A-4054-4330-BE8F-9051C2BCCEA6}" destId="{876FFD4D-3374-41C7-A98C-CAB3F43F61E6}" srcOrd="1" destOrd="0" presId="urn:microsoft.com/office/officeart/2005/8/layout/hList7"/>
    <dgm:cxn modelId="{B3A78251-9843-4CD5-BFF2-CE09AF9C986A}" type="presParOf" srcId="{A4EA3D22-F46B-4759-8B16-4F2DA842745D}" destId="{D8231850-0688-44C1-9F70-25467F51BC19}" srcOrd="0" destOrd="0" presId="urn:microsoft.com/office/officeart/2005/8/layout/hList7"/>
    <dgm:cxn modelId="{7F79955D-2979-457B-BB99-602A2D294214}" type="presParOf" srcId="{A4EA3D22-F46B-4759-8B16-4F2DA842745D}" destId="{A2EBE032-8659-483A-BB9B-1110FB00F8FB}" srcOrd="1" destOrd="0" presId="urn:microsoft.com/office/officeart/2005/8/layout/hList7"/>
    <dgm:cxn modelId="{AA980881-2CE6-4214-8EF6-AC482FD60868}" type="presParOf" srcId="{A2EBE032-8659-483A-BB9B-1110FB00F8FB}" destId="{D6C6EAEA-C143-4101-9D19-3A319877C0CE}" srcOrd="0" destOrd="0" presId="urn:microsoft.com/office/officeart/2005/8/layout/hList7"/>
    <dgm:cxn modelId="{1AACEC23-32B1-4884-9836-4CD88822B8C3}" type="presParOf" srcId="{D6C6EAEA-C143-4101-9D19-3A319877C0CE}" destId="{36AE6BE2-1398-41D0-9D7C-F0483B14ADA1}" srcOrd="0" destOrd="0" presId="urn:microsoft.com/office/officeart/2005/8/layout/hList7"/>
    <dgm:cxn modelId="{95FD4BF8-6A1F-48AA-AEFF-3931D21960C9}" type="presParOf" srcId="{D6C6EAEA-C143-4101-9D19-3A319877C0CE}" destId="{876FFD4D-3374-41C7-A98C-CAB3F43F61E6}" srcOrd="1" destOrd="0" presId="urn:microsoft.com/office/officeart/2005/8/layout/hList7"/>
    <dgm:cxn modelId="{54C1D18B-E57B-4FAF-8F52-02495DD27EF5}" type="presParOf" srcId="{D6C6EAEA-C143-4101-9D19-3A319877C0CE}" destId="{633D71AA-4390-4806-9676-0FB4123005F3}" srcOrd="2" destOrd="0" presId="urn:microsoft.com/office/officeart/2005/8/layout/hList7"/>
    <dgm:cxn modelId="{48B7C069-B2F3-4C0E-B050-8EB3A038E77A}" type="presParOf" srcId="{D6C6EAEA-C143-4101-9D19-3A319877C0CE}" destId="{E89F77D3-B969-4AB4-86D8-84C29FA438A6}" srcOrd="3" destOrd="0" presId="urn:microsoft.com/office/officeart/2005/8/layout/hList7"/>
    <dgm:cxn modelId="{842B4286-199E-424A-B7A9-4A0764DF0F32}" type="presParOf" srcId="{A2EBE032-8659-483A-BB9B-1110FB00F8FB}" destId="{8818489F-2EE1-4D1C-A97B-D2CE0551861B}" srcOrd="1" destOrd="0" presId="urn:microsoft.com/office/officeart/2005/8/layout/hList7"/>
    <dgm:cxn modelId="{C65E94EE-B877-4F1E-8699-51A12C4CB29C}" type="presParOf" srcId="{A2EBE032-8659-483A-BB9B-1110FB00F8FB}" destId="{8E698B49-3B02-410F-B65A-2098772B192C}" srcOrd="2" destOrd="0" presId="urn:microsoft.com/office/officeart/2005/8/layout/hList7"/>
    <dgm:cxn modelId="{2CEB1F3E-EE1A-4E9A-9209-257AF4728989}" type="presParOf" srcId="{8E698B49-3B02-410F-B65A-2098772B192C}" destId="{E36C8B9E-DEF8-44D9-A365-467E77FC3FDC}" srcOrd="0" destOrd="0" presId="urn:microsoft.com/office/officeart/2005/8/layout/hList7"/>
    <dgm:cxn modelId="{B032497B-C99C-4CA2-A252-81C90211C7FF}" type="presParOf" srcId="{8E698B49-3B02-410F-B65A-2098772B192C}" destId="{16032666-14B7-4726-979E-F75196A49498}" srcOrd="1" destOrd="0" presId="urn:microsoft.com/office/officeart/2005/8/layout/hList7"/>
    <dgm:cxn modelId="{79485D95-61AA-4D90-968F-AAB094EA98E3}" type="presParOf" srcId="{8E698B49-3B02-410F-B65A-2098772B192C}" destId="{2E6E1278-C3E1-4721-A658-50DCF24E7F17}" srcOrd="2" destOrd="0" presId="urn:microsoft.com/office/officeart/2005/8/layout/hList7"/>
    <dgm:cxn modelId="{ED4D6CCF-91A1-4FD8-8F54-3920EA968AF7}" type="presParOf" srcId="{8E698B49-3B02-410F-B65A-2098772B192C}" destId="{5762B3EE-80D2-4419-AF8F-F07285AC4ADA}" srcOrd="3" destOrd="0" presId="urn:microsoft.com/office/officeart/2005/8/layout/hList7"/>
    <dgm:cxn modelId="{096568FD-065F-49E7-BE7A-1E65428A8A09}" type="presParOf" srcId="{A2EBE032-8659-483A-BB9B-1110FB00F8FB}" destId="{9F4C5E61-F154-4D07-9E6B-42CF05468FD9}" srcOrd="3" destOrd="0" presId="urn:microsoft.com/office/officeart/2005/8/layout/hList7"/>
    <dgm:cxn modelId="{20A5F278-9B89-410C-873E-3B4FABF7E3FF}" type="presParOf" srcId="{A2EBE032-8659-483A-BB9B-1110FB00F8FB}" destId="{E64EEA70-DBC2-47A9-83B9-0E5B512923ED}" srcOrd="4" destOrd="0" presId="urn:microsoft.com/office/officeart/2005/8/layout/hList7"/>
    <dgm:cxn modelId="{B4EE93B8-A17A-4122-A934-B79801FD0339}" type="presParOf" srcId="{E64EEA70-DBC2-47A9-83B9-0E5B512923ED}" destId="{77C8CDE7-3ABB-4EBC-A124-79B84146E250}" srcOrd="0" destOrd="0" presId="urn:microsoft.com/office/officeart/2005/8/layout/hList7"/>
    <dgm:cxn modelId="{09C06BF6-9F05-4A40-A3AC-E0533CA626C6}" type="presParOf" srcId="{E64EEA70-DBC2-47A9-83B9-0E5B512923ED}" destId="{ED592F47-10A7-4150-B096-C61DD287CDA4}" srcOrd="1" destOrd="0" presId="urn:microsoft.com/office/officeart/2005/8/layout/hList7"/>
    <dgm:cxn modelId="{964CF08E-4754-4653-93DC-A5532DB2F6CA}" type="presParOf" srcId="{E64EEA70-DBC2-47A9-83B9-0E5B512923ED}" destId="{85FBC7C8-0A86-4BD0-A337-2807B0E8AB19}" srcOrd="2" destOrd="0" presId="urn:microsoft.com/office/officeart/2005/8/layout/hList7"/>
    <dgm:cxn modelId="{453AF539-9892-4C3D-A5B1-1679D8E7B6E8}" type="presParOf" srcId="{E64EEA70-DBC2-47A9-83B9-0E5B512923ED}" destId="{144678E3-A88E-4A11-A540-2F94725B875A}" srcOrd="3" destOrd="0" presId="urn:microsoft.com/office/officeart/2005/8/layout/hList7"/>
    <dgm:cxn modelId="{937D76A7-99A4-462B-9FB6-DDD8F29D7288}" type="presParOf" srcId="{A2EBE032-8659-483A-BB9B-1110FB00F8FB}" destId="{AD92DCCA-AC8E-4592-B9A5-8E99E256540E}" srcOrd="5" destOrd="0" presId="urn:microsoft.com/office/officeart/2005/8/layout/hList7"/>
    <dgm:cxn modelId="{FBF2A1AF-5EB4-4129-A510-D1ADF8514269}" type="presParOf" srcId="{A2EBE032-8659-483A-BB9B-1110FB00F8FB}" destId="{CB1DFBEE-419E-4F26-BAE1-D6E733AA5E85}" srcOrd="6" destOrd="0" presId="urn:microsoft.com/office/officeart/2005/8/layout/hList7"/>
    <dgm:cxn modelId="{7DBCE395-9EF9-4238-AA97-F9B0A32E8B92}" type="presParOf" srcId="{CB1DFBEE-419E-4F26-BAE1-D6E733AA5E85}" destId="{8206BDB9-6AC5-4902-844F-FD2BBD1F6978}" srcOrd="0" destOrd="0" presId="urn:microsoft.com/office/officeart/2005/8/layout/hList7"/>
    <dgm:cxn modelId="{3DFD6132-3289-497C-9441-C2B74021D959}" type="presParOf" srcId="{CB1DFBEE-419E-4F26-BAE1-D6E733AA5E85}" destId="{5AA28C95-6FCA-4A87-8AE6-9571240CB276}" srcOrd="1" destOrd="0" presId="urn:microsoft.com/office/officeart/2005/8/layout/hList7"/>
    <dgm:cxn modelId="{B7A8302B-2857-4F2B-97D9-6FBD0E578550}" type="presParOf" srcId="{CB1DFBEE-419E-4F26-BAE1-D6E733AA5E85}" destId="{F907A1AE-DAD2-4F80-A56C-139E25D56791}" srcOrd="2" destOrd="0" presId="urn:microsoft.com/office/officeart/2005/8/layout/hList7"/>
    <dgm:cxn modelId="{BDAF3383-3C80-45FE-83C5-B291491B83B5}" type="presParOf" srcId="{CB1DFBEE-419E-4F26-BAE1-D6E733AA5E85}" destId="{44F4D948-CC57-4911-BAA6-5AED777FF177}" srcOrd="3" destOrd="0" presId="urn:microsoft.com/office/officeart/2005/8/layout/hList7"/>
  </dgm:cxnLst>
  <dgm:bg/>
  <dgm:whole/>
</dgm:dataModel>
</file>

<file path=ppt/diagrams/data18.xml><?xml version="1.0" encoding="utf-8"?>
<dgm:dataModel xmlns:dgm="http://schemas.openxmlformats.org/drawingml/2006/diagram" xmlns:a="http://schemas.openxmlformats.org/drawingml/2006/main">
  <dgm:ptLst>
    <dgm:pt modelId="{0AA1448C-2D9E-4B23-820A-B896833594B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1827EF0-9082-40CA-891A-F09E85BE6631}">
      <dgm:prSet phldrT="[Text]" custT="1"/>
      <dgm:spPr>
        <a:ln w="3175"/>
      </dgm:spPr>
      <dgm:t>
        <a:bodyPr/>
        <a:lstStyle/>
        <a:p>
          <a:pPr algn="l"/>
          <a:r>
            <a:rPr lang="en-US" sz="1600" dirty="0" smtClean="0">
              <a:solidFill>
                <a:schemeClr val="bg1"/>
              </a:solidFill>
            </a:rPr>
            <a:t>    Dried powder roots of </a:t>
          </a:r>
          <a:r>
            <a:rPr lang="en-US" sz="1600" dirty="0" err="1" smtClean="0">
              <a:solidFill>
                <a:schemeClr val="bg1"/>
              </a:solidFill>
            </a:rPr>
            <a:t>Asafoetida</a:t>
          </a:r>
          <a:r>
            <a:rPr lang="en-US" sz="1600" dirty="0" smtClean="0">
              <a:solidFill>
                <a:schemeClr val="bg1"/>
              </a:solidFill>
            </a:rPr>
            <a:t> plant is used to treat irregular periods and stimulate menstrual cycle. The herb contains chemical compounds which acts similar to the female hormone progesterone that induces increased blood flow and </a:t>
          </a:r>
          <a:r>
            <a:rPr lang="en-US" sz="1600" dirty="0" err="1" smtClean="0">
              <a:solidFill>
                <a:schemeClr val="bg1"/>
              </a:solidFill>
            </a:rPr>
            <a:t>regularise</a:t>
          </a:r>
          <a:r>
            <a:rPr lang="en-US" sz="1600" dirty="0" smtClean="0">
              <a:solidFill>
                <a:schemeClr val="bg1"/>
              </a:solidFill>
            </a:rPr>
            <a:t> periods</a:t>
          </a:r>
        </a:p>
        <a:p>
          <a:pPr algn="ctr"/>
          <a:r>
            <a:rPr lang="en-US" sz="1600" i="1" dirty="0" smtClean="0">
              <a:solidFill>
                <a:srgbClr val="FF0000"/>
              </a:solidFill>
            </a:rPr>
            <a:t>Ferula </a:t>
          </a:r>
          <a:r>
            <a:rPr lang="en-US" sz="1600" i="1" dirty="0" err="1" smtClean="0">
              <a:solidFill>
                <a:srgbClr val="FF0000"/>
              </a:solidFill>
            </a:rPr>
            <a:t>asafoedita</a:t>
          </a:r>
          <a:endParaRPr lang="en-US" sz="1600" i="1" dirty="0">
            <a:solidFill>
              <a:srgbClr val="FF0000"/>
            </a:solidFill>
          </a:endParaRPr>
        </a:p>
      </dgm:t>
    </dgm:pt>
    <dgm:pt modelId="{E23943D4-4BE8-400F-A51B-CC6EFB90B8E2}" type="parTrans" cxnId="{B9CEF6C2-9FA8-4095-B090-DC26E992FF29}">
      <dgm:prSet/>
      <dgm:spPr/>
      <dgm:t>
        <a:bodyPr/>
        <a:lstStyle/>
        <a:p>
          <a:endParaRPr lang="en-US"/>
        </a:p>
      </dgm:t>
    </dgm:pt>
    <dgm:pt modelId="{BE53C971-6445-4774-819D-B6A09108448B}" type="sibTrans" cxnId="{B9CEF6C2-9FA8-4095-B090-DC26E992FF29}">
      <dgm:prSet/>
      <dgm:spPr/>
      <dgm:t>
        <a:bodyPr/>
        <a:lstStyle/>
        <a:p>
          <a:endParaRPr lang="en-US"/>
        </a:p>
      </dgm:t>
    </dgm:pt>
    <dgm:pt modelId="{548CC853-3CE4-4776-80CE-D3B2AF337DD1}">
      <dgm:prSet phldrT="[Text]" custT="1"/>
      <dgm:spPr>
        <a:ln w="3175">
          <a:solidFill>
            <a:schemeClr val="bg1"/>
          </a:solidFill>
        </a:ln>
      </dgm:spPr>
      <dgm:t>
        <a:bodyPr/>
        <a:lstStyle/>
        <a:p>
          <a:pPr algn="l"/>
          <a:r>
            <a:rPr lang="en-US" sz="1600" dirty="0" smtClean="0">
              <a:solidFill>
                <a:schemeClr val="bg1"/>
              </a:solidFill>
            </a:rPr>
            <a:t>     Turmeric is used since ancient times in treating irregular periods. The active compound in turmeric helps to regulate the uterus by removing the waste blood</a:t>
          </a:r>
        </a:p>
        <a:p>
          <a:pPr algn="ctr"/>
          <a:r>
            <a:rPr lang="en-US" sz="1600" b="1" i="1" dirty="0" smtClean="0">
              <a:solidFill>
                <a:srgbClr val="FF0000"/>
              </a:solidFill>
            </a:rPr>
            <a:t>Curcuma </a:t>
          </a:r>
          <a:r>
            <a:rPr lang="en-US" sz="1600" b="1" i="1" dirty="0" err="1" smtClean="0">
              <a:solidFill>
                <a:srgbClr val="FF0000"/>
              </a:solidFill>
            </a:rPr>
            <a:t>domestica</a:t>
          </a:r>
          <a:endParaRPr lang="en-US" sz="2500" b="1" i="1" dirty="0">
            <a:solidFill>
              <a:srgbClr val="FF0000"/>
            </a:solidFill>
          </a:endParaRPr>
        </a:p>
      </dgm:t>
    </dgm:pt>
    <dgm:pt modelId="{42C2FDD8-1654-4959-A151-2B0F1F5F91F0}" type="parTrans" cxnId="{E848D386-751F-40C4-8044-17762EF4236E}">
      <dgm:prSet/>
      <dgm:spPr/>
      <dgm:t>
        <a:bodyPr/>
        <a:lstStyle/>
        <a:p>
          <a:endParaRPr lang="en-US"/>
        </a:p>
      </dgm:t>
    </dgm:pt>
    <dgm:pt modelId="{09B24C9E-99DE-4E3E-9126-EF8133E426E2}" type="sibTrans" cxnId="{E848D386-751F-40C4-8044-17762EF4236E}">
      <dgm:prSet/>
      <dgm:spPr/>
      <dgm:t>
        <a:bodyPr/>
        <a:lstStyle/>
        <a:p>
          <a:endParaRPr lang="en-US"/>
        </a:p>
      </dgm:t>
    </dgm:pt>
    <dgm:pt modelId="{DA59A1C4-58C5-4D64-BB46-984277631C29}">
      <dgm:prSet phldrT="[Text]" custT="1"/>
      <dgm:spPr>
        <a:ln w="3175">
          <a:solidFill>
            <a:schemeClr val="bg1"/>
          </a:solidFill>
        </a:ln>
      </dgm:spPr>
      <dgm:t>
        <a:bodyPr/>
        <a:lstStyle/>
        <a:p>
          <a:pPr algn="l"/>
          <a:r>
            <a:rPr lang="en-US" sz="1600" dirty="0" smtClean="0">
              <a:solidFill>
                <a:schemeClr val="bg1"/>
              </a:solidFill>
            </a:rPr>
            <a:t>Indian Aloe has been a popular remedy for irregular periods. This herb relieves pain and scanty flow the major symptoms associated with irregular periods.</a:t>
          </a:r>
        </a:p>
        <a:p>
          <a:pPr algn="ctr"/>
          <a:r>
            <a:rPr lang="en-US" sz="1600" b="1" i="1" dirty="0" smtClean="0">
              <a:solidFill>
                <a:srgbClr val="FF0000"/>
              </a:solidFill>
            </a:rPr>
            <a:t>Aloe </a:t>
          </a:r>
          <a:r>
            <a:rPr lang="en-US" sz="1600" b="1" i="1" dirty="0" err="1" smtClean="0">
              <a:solidFill>
                <a:srgbClr val="FF0000"/>
              </a:solidFill>
            </a:rPr>
            <a:t>vera</a:t>
          </a:r>
          <a:endParaRPr lang="en-US" sz="1600" b="1" i="1" dirty="0">
            <a:solidFill>
              <a:srgbClr val="FF0000"/>
            </a:solidFill>
          </a:endParaRPr>
        </a:p>
      </dgm:t>
    </dgm:pt>
    <dgm:pt modelId="{0A299F03-3472-4A71-8D76-A0889C16B166}" type="parTrans" cxnId="{1E614DB5-2245-40C6-96CA-0C4E05E89721}">
      <dgm:prSet/>
      <dgm:spPr/>
      <dgm:t>
        <a:bodyPr/>
        <a:lstStyle/>
        <a:p>
          <a:endParaRPr lang="en-US"/>
        </a:p>
      </dgm:t>
    </dgm:pt>
    <dgm:pt modelId="{F6C20E27-2FE3-42ED-93D1-8A163113CC52}" type="sibTrans" cxnId="{1E614DB5-2245-40C6-96CA-0C4E05E89721}">
      <dgm:prSet/>
      <dgm:spPr/>
      <dgm:t>
        <a:bodyPr/>
        <a:lstStyle/>
        <a:p>
          <a:endParaRPr lang="en-US"/>
        </a:p>
      </dgm:t>
    </dgm:pt>
    <dgm:pt modelId="{110A27E2-06FD-4713-9139-D83585503784}" type="pres">
      <dgm:prSet presAssocID="{0AA1448C-2D9E-4B23-820A-B896833594B2}" presName="linear" presStyleCnt="0">
        <dgm:presLayoutVars>
          <dgm:dir/>
          <dgm:resizeHandles val="exact"/>
        </dgm:presLayoutVars>
      </dgm:prSet>
      <dgm:spPr/>
      <dgm:t>
        <a:bodyPr/>
        <a:lstStyle/>
        <a:p>
          <a:endParaRPr lang="en-US"/>
        </a:p>
      </dgm:t>
    </dgm:pt>
    <dgm:pt modelId="{4D30BECA-0F02-4189-BB17-D7D0C6B81993}" type="pres">
      <dgm:prSet presAssocID="{51827EF0-9082-40CA-891A-F09E85BE6631}" presName="comp" presStyleCnt="0"/>
      <dgm:spPr/>
    </dgm:pt>
    <dgm:pt modelId="{109EDA7C-0156-41DF-B004-5A4F0854B9E9}" type="pres">
      <dgm:prSet presAssocID="{51827EF0-9082-40CA-891A-F09E85BE6631}" presName="box" presStyleLbl="node1" presStyleIdx="0" presStyleCnt="3" custLinFactNeighborY="17534"/>
      <dgm:spPr/>
      <dgm:t>
        <a:bodyPr/>
        <a:lstStyle/>
        <a:p>
          <a:endParaRPr lang="en-US"/>
        </a:p>
      </dgm:t>
    </dgm:pt>
    <dgm:pt modelId="{271963DA-EEB7-4049-9B75-8609ADE7A3A3}" type="pres">
      <dgm:prSet presAssocID="{51827EF0-9082-40CA-891A-F09E85BE6631}" presName="img" presStyleLbl="fgImgPlace1" presStyleIdx="0" presStyleCnt="3" custLinFactNeighborX="-6121" custLinFactNeighborY="16071"/>
      <dgm:spPr>
        <a:blipFill rotWithShape="0">
          <a:blip xmlns:r="http://schemas.openxmlformats.org/officeDocument/2006/relationships" r:embed="rId1"/>
          <a:stretch>
            <a:fillRect/>
          </a:stretch>
        </a:blipFill>
        <a:ln w="3175"/>
      </dgm:spPr>
    </dgm:pt>
    <dgm:pt modelId="{5E0896A0-6549-4B4D-A4D0-3747135EFD3D}" type="pres">
      <dgm:prSet presAssocID="{51827EF0-9082-40CA-891A-F09E85BE6631}" presName="text" presStyleLbl="node1" presStyleIdx="0" presStyleCnt="3">
        <dgm:presLayoutVars>
          <dgm:bulletEnabled val="1"/>
        </dgm:presLayoutVars>
      </dgm:prSet>
      <dgm:spPr/>
      <dgm:t>
        <a:bodyPr/>
        <a:lstStyle/>
        <a:p>
          <a:endParaRPr lang="en-US"/>
        </a:p>
      </dgm:t>
    </dgm:pt>
    <dgm:pt modelId="{8150A8C3-40CE-47A3-A697-3618C7D09246}" type="pres">
      <dgm:prSet presAssocID="{BE53C971-6445-4774-819D-B6A09108448B}" presName="spacer" presStyleCnt="0"/>
      <dgm:spPr/>
    </dgm:pt>
    <dgm:pt modelId="{6B1B65C5-BD80-4267-8A31-A16D32DB279F}" type="pres">
      <dgm:prSet presAssocID="{548CC853-3CE4-4776-80CE-D3B2AF337DD1}" presName="comp" presStyleCnt="0"/>
      <dgm:spPr/>
    </dgm:pt>
    <dgm:pt modelId="{BFACEB59-16F2-4235-8D4B-3D391114718F}" type="pres">
      <dgm:prSet presAssocID="{548CC853-3CE4-4776-80CE-D3B2AF337DD1}" presName="box" presStyleLbl="node1" presStyleIdx="1" presStyleCnt="3" custLinFactNeighborY="8356"/>
      <dgm:spPr/>
      <dgm:t>
        <a:bodyPr/>
        <a:lstStyle/>
        <a:p>
          <a:endParaRPr lang="en-US"/>
        </a:p>
      </dgm:t>
    </dgm:pt>
    <dgm:pt modelId="{52D72B10-C6B6-41DD-979C-D7B24351D408}" type="pres">
      <dgm:prSet presAssocID="{548CC853-3CE4-4776-80CE-D3B2AF337DD1}" presName="img" presStyleLbl="fgImgPlace1" presStyleIdx="1" presStyleCnt="3" custLinFactNeighborX="-966" custLinFactNeighborY="10000"/>
      <dgm:spPr>
        <a:blipFill rotWithShape="0">
          <a:blip xmlns:r="http://schemas.openxmlformats.org/officeDocument/2006/relationships" r:embed="rId2"/>
          <a:stretch>
            <a:fillRect/>
          </a:stretch>
        </a:blipFill>
        <a:ln w="3175">
          <a:solidFill>
            <a:schemeClr val="bg1"/>
          </a:solidFill>
        </a:ln>
      </dgm:spPr>
    </dgm:pt>
    <dgm:pt modelId="{E57AC113-16FD-47D8-9CAB-C306D0B1180A}" type="pres">
      <dgm:prSet presAssocID="{548CC853-3CE4-4776-80CE-D3B2AF337DD1}" presName="text" presStyleLbl="node1" presStyleIdx="1" presStyleCnt="3">
        <dgm:presLayoutVars>
          <dgm:bulletEnabled val="1"/>
        </dgm:presLayoutVars>
      </dgm:prSet>
      <dgm:spPr/>
      <dgm:t>
        <a:bodyPr/>
        <a:lstStyle/>
        <a:p>
          <a:endParaRPr lang="en-US"/>
        </a:p>
      </dgm:t>
    </dgm:pt>
    <dgm:pt modelId="{04768BE3-481F-4AD2-9603-487D2E23398D}" type="pres">
      <dgm:prSet presAssocID="{09B24C9E-99DE-4E3E-9126-EF8133E426E2}" presName="spacer" presStyleCnt="0"/>
      <dgm:spPr/>
    </dgm:pt>
    <dgm:pt modelId="{4642A536-D5A2-4FCB-ADB2-55868E21007E}" type="pres">
      <dgm:prSet presAssocID="{DA59A1C4-58C5-4D64-BB46-984277631C29}" presName="comp" presStyleCnt="0"/>
      <dgm:spPr/>
    </dgm:pt>
    <dgm:pt modelId="{7A886F73-B166-47D4-943B-BAE135EB8426}" type="pres">
      <dgm:prSet presAssocID="{DA59A1C4-58C5-4D64-BB46-984277631C29}" presName="box" presStyleLbl="node1" presStyleIdx="2" presStyleCnt="3"/>
      <dgm:spPr/>
      <dgm:t>
        <a:bodyPr/>
        <a:lstStyle/>
        <a:p>
          <a:endParaRPr lang="en-US"/>
        </a:p>
      </dgm:t>
    </dgm:pt>
    <dgm:pt modelId="{4CC4FBF4-EDFA-41FA-9387-1A11DC97F9F9}" type="pres">
      <dgm:prSet presAssocID="{DA59A1C4-58C5-4D64-BB46-984277631C29}" presName="img" presStyleLbl="fgImgPlace1" presStyleIdx="2" presStyleCnt="3"/>
      <dgm:spPr>
        <a:blipFill rotWithShape="0">
          <a:blip xmlns:r="http://schemas.openxmlformats.org/officeDocument/2006/relationships" r:embed="rId3"/>
          <a:stretch>
            <a:fillRect/>
          </a:stretch>
        </a:blipFill>
        <a:ln w="3175"/>
      </dgm:spPr>
    </dgm:pt>
    <dgm:pt modelId="{0D6C2E82-335D-44B5-919E-50F9A6D8B20A}" type="pres">
      <dgm:prSet presAssocID="{DA59A1C4-58C5-4D64-BB46-984277631C29}" presName="text" presStyleLbl="node1" presStyleIdx="2" presStyleCnt="3">
        <dgm:presLayoutVars>
          <dgm:bulletEnabled val="1"/>
        </dgm:presLayoutVars>
      </dgm:prSet>
      <dgm:spPr/>
      <dgm:t>
        <a:bodyPr/>
        <a:lstStyle/>
        <a:p>
          <a:endParaRPr lang="en-US"/>
        </a:p>
      </dgm:t>
    </dgm:pt>
  </dgm:ptLst>
  <dgm:cxnLst>
    <dgm:cxn modelId="{1E614DB5-2245-40C6-96CA-0C4E05E89721}" srcId="{0AA1448C-2D9E-4B23-820A-B896833594B2}" destId="{DA59A1C4-58C5-4D64-BB46-984277631C29}" srcOrd="2" destOrd="0" parTransId="{0A299F03-3472-4A71-8D76-A0889C16B166}" sibTransId="{F6C20E27-2FE3-42ED-93D1-8A163113CC52}"/>
    <dgm:cxn modelId="{D648CDCF-D3AB-4A8D-BEF4-317A48F98510}" type="presOf" srcId="{51827EF0-9082-40CA-891A-F09E85BE6631}" destId="{5E0896A0-6549-4B4D-A4D0-3747135EFD3D}" srcOrd="1" destOrd="0" presId="urn:microsoft.com/office/officeart/2005/8/layout/vList4"/>
    <dgm:cxn modelId="{3311CA79-6080-43DC-A598-40B2B4F90924}" type="presOf" srcId="{DA59A1C4-58C5-4D64-BB46-984277631C29}" destId="{7A886F73-B166-47D4-943B-BAE135EB8426}" srcOrd="0" destOrd="0" presId="urn:microsoft.com/office/officeart/2005/8/layout/vList4"/>
    <dgm:cxn modelId="{B9CEF6C2-9FA8-4095-B090-DC26E992FF29}" srcId="{0AA1448C-2D9E-4B23-820A-B896833594B2}" destId="{51827EF0-9082-40CA-891A-F09E85BE6631}" srcOrd="0" destOrd="0" parTransId="{E23943D4-4BE8-400F-A51B-CC6EFB90B8E2}" sibTransId="{BE53C971-6445-4774-819D-B6A09108448B}"/>
    <dgm:cxn modelId="{C751F4BC-994D-4464-B3AF-988C808E8199}" type="presOf" srcId="{DA59A1C4-58C5-4D64-BB46-984277631C29}" destId="{0D6C2E82-335D-44B5-919E-50F9A6D8B20A}" srcOrd="1" destOrd="0" presId="urn:microsoft.com/office/officeart/2005/8/layout/vList4"/>
    <dgm:cxn modelId="{314AF0DC-65C1-4E3F-AD61-358694E5F3E3}" type="presOf" srcId="{0AA1448C-2D9E-4B23-820A-B896833594B2}" destId="{110A27E2-06FD-4713-9139-D83585503784}" srcOrd="0" destOrd="0" presId="urn:microsoft.com/office/officeart/2005/8/layout/vList4"/>
    <dgm:cxn modelId="{4CCCB416-A005-4B13-851F-4436E77555D7}" type="presOf" srcId="{548CC853-3CE4-4776-80CE-D3B2AF337DD1}" destId="{E57AC113-16FD-47D8-9CAB-C306D0B1180A}" srcOrd="1" destOrd="0" presId="urn:microsoft.com/office/officeart/2005/8/layout/vList4"/>
    <dgm:cxn modelId="{804D7FF9-1978-450E-8BCF-17804C609597}" type="presOf" srcId="{548CC853-3CE4-4776-80CE-D3B2AF337DD1}" destId="{BFACEB59-16F2-4235-8D4B-3D391114718F}" srcOrd="0" destOrd="0" presId="urn:microsoft.com/office/officeart/2005/8/layout/vList4"/>
    <dgm:cxn modelId="{E848D386-751F-40C4-8044-17762EF4236E}" srcId="{0AA1448C-2D9E-4B23-820A-B896833594B2}" destId="{548CC853-3CE4-4776-80CE-D3B2AF337DD1}" srcOrd="1" destOrd="0" parTransId="{42C2FDD8-1654-4959-A151-2B0F1F5F91F0}" sibTransId="{09B24C9E-99DE-4E3E-9126-EF8133E426E2}"/>
    <dgm:cxn modelId="{D53338DC-9731-4AC4-B7E2-05B499E8445E}" type="presOf" srcId="{51827EF0-9082-40CA-891A-F09E85BE6631}" destId="{109EDA7C-0156-41DF-B004-5A4F0854B9E9}" srcOrd="0" destOrd="0" presId="urn:microsoft.com/office/officeart/2005/8/layout/vList4"/>
    <dgm:cxn modelId="{D78541BA-6CA5-4BF6-B672-BF7669303A2A}" type="presParOf" srcId="{110A27E2-06FD-4713-9139-D83585503784}" destId="{4D30BECA-0F02-4189-BB17-D7D0C6B81993}" srcOrd="0" destOrd="0" presId="urn:microsoft.com/office/officeart/2005/8/layout/vList4"/>
    <dgm:cxn modelId="{42426BF2-99F5-4C0A-BCBE-8CC6483DFEC1}" type="presParOf" srcId="{4D30BECA-0F02-4189-BB17-D7D0C6B81993}" destId="{109EDA7C-0156-41DF-B004-5A4F0854B9E9}" srcOrd="0" destOrd="0" presId="urn:microsoft.com/office/officeart/2005/8/layout/vList4"/>
    <dgm:cxn modelId="{0F5A1730-A3BD-42B9-AA86-ED33F98DBF89}" type="presParOf" srcId="{4D30BECA-0F02-4189-BB17-D7D0C6B81993}" destId="{271963DA-EEB7-4049-9B75-8609ADE7A3A3}" srcOrd="1" destOrd="0" presId="urn:microsoft.com/office/officeart/2005/8/layout/vList4"/>
    <dgm:cxn modelId="{B60D5C5A-E506-4E62-8C13-ECC1CD0B6B72}" type="presParOf" srcId="{4D30BECA-0F02-4189-BB17-D7D0C6B81993}" destId="{5E0896A0-6549-4B4D-A4D0-3747135EFD3D}" srcOrd="2" destOrd="0" presId="urn:microsoft.com/office/officeart/2005/8/layout/vList4"/>
    <dgm:cxn modelId="{B49D65B7-CFAA-4D0A-A45F-7ECCD6F1B27F}" type="presParOf" srcId="{110A27E2-06FD-4713-9139-D83585503784}" destId="{8150A8C3-40CE-47A3-A697-3618C7D09246}" srcOrd="1" destOrd="0" presId="urn:microsoft.com/office/officeart/2005/8/layout/vList4"/>
    <dgm:cxn modelId="{6313778E-1B20-4CA0-9E89-F1DB9577C299}" type="presParOf" srcId="{110A27E2-06FD-4713-9139-D83585503784}" destId="{6B1B65C5-BD80-4267-8A31-A16D32DB279F}" srcOrd="2" destOrd="0" presId="urn:microsoft.com/office/officeart/2005/8/layout/vList4"/>
    <dgm:cxn modelId="{CFDA0869-20A5-4D56-8D30-A3BCD8E17643}" type="presParOf" srcId="{6B1B65C5-BD80-4267-8A31-A16D32DB279F}" destId="{BFACEB59-16F2-4235-8D4B-3D391114718F}" srcOrd="0" destOrd="0" presId="urn:microsoft.com/office/officeart/2005/8/layout/vList4"/>
    <dgm:cxn modelId="{2285781F-3B0A-4276-A6AD-32132BD9B31C}" type="presParOf" srcId="{6B1B65C5-BD80-4267-8A31-A16D32DB279F}" destId="{52D72B10-C6B6-41DD-979C-D7B24351D408}" srcOrd="1" destOrd="0" presId="urn:microsoft.com/office/officeart/2005/8/layout/vList4"/>
    <dgm:cxn modelId="{A4B70276-F83F-4E6D-BBC9-C7C9BF8F0C80}" type="presParOf" srcId="{6B1B65C5-BD80-4267-8A31-A16D32DB279F}" destId="{E57AC113-16FD-47D8-9CAB-C306D0B1180A}" srcOrd="2" destOrd="0" presId="urn:microsoft.com/office/officeart/2005/8/layout/vList4"/>
    <dgm:cxn modelId="{F7BCDADD-2229-408E-A4BD-85751A92EC99}" type="presParOf" srcId="{110A27E2-06FD-4713-9139-D83585503784}" destId="{04768BE3-481F-4AD2-9603-487D2E23398D}" srcOrd="3" destOrd="0" presId="urn:microsoft.com/office/officeart/2005/8/layout/vList4"/>
    <dgm:cxn modelId="{E4206A36-8D3E-45AE-A4D0-573D7B74164A}" type="presParOf" srcId="{110A27E2-06FD-4713-9139-D83585503784}" destId="{4642A536-D5A2-4FCB-ADB2-55868E21007E}" srcOrd="4" destOrd="0" presId="urn:microsoft.com/office/officeart/2005/8/layout/vList4"/>
    <dgm:cxn modelId="{3D60AFE2-6EEE-43F9-86EF-127D0C2D6D79}" type="presParOf" srcId="{4642A536-D5A2-4FCB-ADB2-55868E21007E}" destId="{7A886F73-B166-47D4-943B-BAE135EB8426}" srcOrd="0" destOrd="0" presId="urn:microsoft.com/office/officeart/2005/8/layout/vList4"/>
    <dgm:cxn modelId="{B26F6EA8-61B4-490E-A8C8-3867277A7C9A}" type="presParOf" srcId="{4642A536-D5A2-4FCB-ADB2-55868E21007E}" destId="{4CC4FBF4-EDFA-41FA-9387-1A11DC97F9F9}" srcOrd="1" destOrd="0" presId="urn:microsoft.com/office/officeart/2005/8/layout/vList4"/>
    <dgm:cxn modelId="{4E34175A-E248-4276-8F7A-6EA5132DDD00}" type="presParOf" srcId="{4642A536-D5A2-4FCB-ADB2-55868E21007E}" destId="{0D6C2E82-335D-44B5-919E-50F9A6D8B20A}" srcOrd="2" destOrd="0" presId="urn:microsoft.com/office/officeart/2005/8/layout/vList4"/>
  </dgm:cxnLst>
  <dgm:bg/>
  <dgm:whole/>
</dgm:dataModel>
</file>

<file path=ppt/diagrams/data19.xml><?xml version="1.0" encoding="utf-8"?>
<dgm:dataModel xmlns:dgm="http://schemas.openxmlformats.org/drawingml/2006/diagram" xmlns:a="http://schemas.openxmlformats.org/drawingml/2006/main">
  <dgm:ptLst>
    <dgm:pt modelId="{32BC334A-6F7B-4760-B996-1DB00D6B676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0B700F02-4BEC-4037-AB4C-B44B3A6AF2B3}">
      <dgm:prSet phldrT="[Text]" phldr="1"/>
      <dgm:spPr>
        <a:blipFill rotWithShape="0">
          <a:blip xmlns:r="http://schemas.openxmlformats.org/officeDocument/2006/relationships" r:embed="rId1"/>
          <a:stretch>
            <a:fillRect/>
          </a:stretch>
        </a:blipFill>
        <a:ln w="3175">
          <a:solidFill>
            <a:schemeClr val="bg1"/>
          </a:solidFill>
        </a:ln>
      </dgm:spPr>
      <dgm:t>
        <a:bodyPr/>
        <a:lstStyle/>
        <a:p>
          <a:endParaRPr lang="en-US" dirty="0"/>
        </a:p>
      </dgm:t>
    </dgm:pt>
    <dgm:pt modelId="{C2A52A17-B8AA-4484-BD18-245CDCBE02F3}" type="parTrans" cxnId="{29FC1613-8C84-449A-AC3C-613086944466}">
      <dgm:prSet/>
      <dgm:spPr/>
      <dgm:t>
        <a:bodyPr/>
        <a:lstStyle/>
        <a:p>
          <a:endParaRPr lang="en-US"/>
        </a:p>
      </dgm:t>
    </dgm:pt>
    <dgm:pt modelId="{492FCAD2-FD0F-41DD-887F-26A9570FAEA0}" type="sibTrans" cxnId="{29FC1613-8C84-449A-AC3C-613086944466}">
      <dgm:prSet/>
      <dgm:spPr/>
      <dgm:t>
        <a:bodyPr/>
        <a:lstStyle/>
        <a:p>
          <a:endParaRPr lang="en-US"/>
        </a:p>
      </dgm:t>
    </dgm:pt>
    <dgm:pt modelId="{EB088AD0-425B-49FC-A7C3-E00B586C916C}">
      <dgm:prSet phldrT="[Text]" custT="1"/>
      <dgm:spPr>
        <a:ln w="3175"/>
      </dgm:spPr>
      <dgm:t>
        <a:bodyPr/>
        <a:lstStyle/>
        <a:p>
          <a:pPr marL="0" marR="0" indent="0" algn="l" defTabSz="914400" eaLnBrk="1" fontAlgn="auto" latinLnBrk="0" hangingPunct="1">
            <a:lnSpc>
              <a:spcPct val="150000"/>
            </a:lnSpc>
            <a:spcBef>
              <a:spcPts val="0"/>
            </a:spcBef>
            <a:spcAft>
              <a:spcPts val="0"/>
            </a:spcAft>
            <a:buClrTx/>
            <a:buSzTx/>
            <a:buFontTx/>
            <a:buNone/>
            <a:tabLst/>
            <a:defRPr/>
          </a:pPr>
          <a:r>
            <a:rPr lang="en-US" sz="1600" dirty="0" smtClean="0">
              <a:solidFill>
                <a:schemeClr val="bg1"/>
              </a:solidFill>
            </a:rPr>
            <a:t>   </a:t>
          </a:r>
        </a:p>
        <a:p>
          <a:pPr marL="0" marR="0" indent="0" algn="l" defTabSz="914400" eaLnBrk="1" fontAlgn="auto" latinLnBrk="0" hangingPunct="1">
            <a:lnSpc>
              <a:spcPct val="150000"/>
            </a:lnSpc>
            <a:spcBef>
              <a:spcPts val="0"/>
            </a:spcBef>
            <a:spcAft>
              <a:spcPts val="0"/>
            </a:spcAft>
            <a:buClrTx/>
            <a:buSzTx/>
            <a:buFontTx/>
            <a:buNone/>
            <a:tabLst/>
            <a:defRPr/>
          </a:pPr>
          <a:endParaRPr lang="en-US" sz="1600" dirty="0" smtClean="0">
            <a:solidFill>
              <a:schemeClr val="bg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Crush the </a:t>
          </a:r>
          <a:r>
            <a:rPr lang="en-US" sz="1600" dirty="0" err="1" smtClean="0">
              <a:solidFill>
                <a:schemeClr val="bg1"/>
              </a:solidFill>
            </a:rPr>
            <a:t>neem</a:t>
          </a:r>
          <a:r>
            <a:rPr lang="en-US" sz="1600" dirty="0" smtClean="0">
              <a:solidFill>
                <a:schemeClr val="bg1"/>
              </a:solidFill>
            </a:rPr>
            <a:t> leaves adding a little water to get its paste. Add turmeric powder to </a:t>
          </a:r>
          <a:r>
            <a:rPr lang="en-US" sz="1600" dirty="0" err="1" smtClean="0">
              <a:solidFill>
                <a:schemeClr val="bg1"/>
              </a:solidFill>
            </a:rPr>
            <a:t>neem</a:t>
          </a:r>
          <a:r>
            <a:rPr lang="en-US" sz="1600" dirty="0" smtClean="0">
              <a:solidFill>
                <a:schemeClr val="bg1"/>
              </a:solidFill>
            </a:rPr>
            <a:t> leaves paste. Apply this paste to the cracks of heels. Leave it for half an hour Wash off your feet with water. Pat dry with a soft cloth.</a:t>
          </a:r>
        </a:p>
        <a:p>
          <a:pPr marL="0" marR="0" indent="0" algn="l" defTabSz="914400" eaLnBrk="1" fontAlgn="auto" latinLnBrk="0" hangingPunct="1">
            <a:lnSpc>
              <a:spcPct val="150000"/>
            </a:lnSpc>
            <a:spcBef>
              <a:spcPts val="0"/>
            </a:spcBef>
            <a:spcAft>
              <a:spcPts val="0"/>
            </a:spcAft>
            <a:buClrTx/>
            <a:buSzTx/>
            <a:buFontTx/>
            <a:buNone/>
            <a:tabLst/>
            <a:defRPr/>
          </a:pPr>
          <a:endParaRPr lang="en-US" sz="1600" dirty="0">
            <a:solidFill>
              <a:schemeClr val="bg1"/>
            </a:solidFill>
          </a:endParaRPr>
        </a:p>
      </dgm:t>
    </dgm:pt>
    <dgm:pt modelId="{9551C33A-E406-4A95-9622-9C830128BC5F}" type="parTrans" cxnId="{89646305-9553-458A-9E1C-F5F8BA8FE0C4}">
      <dgm:prSet/>
      <dgm:spPr/>
      <dgm:t>
        <a:bodyPr/>
        <a:lstStyle/>
        <a:p>
          <a:endParaRPr lang="en-US"/>
        </a:p>
      </dgm:t>
    </dgm:pt>
    <dgm:pt modelId="{178AD6A0-E880-4966-8765-71CD96B8265F}" type="sibTrans" cxnId="{89646305-9553-458A-9E1C-F5F8BA8FE0C4}">
      <dgm:prSet/>
      <dgm:spPr/>
      <dgm:t>
        <a:bodyPr/>
        <a:lstStyle/>
        <a:p>
          <a:endParaRPr lang="en-US"/>
        </a:p>
      </dgm:t>
    </dgm:pt>
    <dgm:pt modelId="{60C04312-3526-4BB6-AB2A-E81DB05A8A5F}">
      <dgm:prSet phldrT="[Text]" phldr="1"/>
      <dgm:spPr/>
      <dgm:t>
        <a:bodyPr/>
        <a:lstStyle/>
        <a:p>
          <a:endParaRPr lang="en-US" dirty="0"/>
        </a:p>
      </dgm:t>
    </dgm:pt>
    <dgm:pt modelId="{D3675AAA-D56F-4461-8D1C-76B9C1C17D18}" type="parTrans" cxnId="{B8087074-D8A0-46E9-8703-0F2DC2027BDC}">
      <dgm:prSet/>
      <dgm:spPr/>
      <dgm:t>
        <a:bodyPr/>
        <a:lstStyle/>
        <a:p>
          <a:endParaRPr lang="en-US"/>
        </a:p>
      </dgm:t>
    </dgm:pt>
    <dgm:pt modelId="{6FBDEB77-9588-4558-AC44-025C712616A2}" type="sibTrans" cxnId="{B8087074-D8A0-46E9-8703-0F2DC2027BDC}">
      <dgm:prSet/>
      <dgm:spPr/>
      <dgm:t>
        <a:bodyPr/>
        <a:lstStyle/>
        <a:p>
          <a:endParaRPr lang="en-US"/>
        </a:p>
      </dgm:t>
    </dgm:pt>
    <dgm:pt modelId="{E83C6AEB-8686-43B9-85D6-A7ACB6644C09}">
      <dgm:prSet phldrT="[Text]" phldr="1"/>
      <dgm:spPr/>
      <dgm:t>
        <a:bodyPr/>
        <a:lstStyle/>
        <a:p>
          <a:endParaRPr lang="en-US"/>
        </a:p>
      </dgm:t>
    </dgm:pt>
    <dgm:pt modelId="{FB4D5436-17E2-481B-AE68-0AC85BADA7A5}" type="parTrans" cxnId="{DD3C01D6-0CFB-4E2D-8D01-9A8DA7CE6E06}">
      <dgm:prSet/>
      <dgm:spPr/>
      <dgm:t>
        <a:bodyPr/>
        <a:lstStyle/>
        <a:p>
          <a:endParaRPr lang="en-US"/>
        </a:p>
      </dgm:t>
    </dgm:pt>
    <dgm:pt modelId="{492B8316-523A-4176-99CE-826F6E405944}" type="sibTrans" cxnId="{DD3C01D6-0CFB-4E2D-8D01-9A8DA7CE6E06}">
      <dgm:prSet/>
      <dgm:spPr/>
      <dgm:t>
        <a:bodyPr/>
        <a:lstStyle/>
        <a:p>
          <a:endParaRPr lang="en-US"/>
        </a:p>
      </dgm:t>
    </dgm:pt>
    <dgm:pt modelId="{36114ECE-87E3-438E-A469-16EB7B0BE2B8}">
      <dgm:prSet/>
      <dgm:spPr/>
      <dgm:t>
        <a:bodyPr/>
        <a:lstStyle/>
        <a:p>
          <a:endParaRPr lang="en-US" dirty="0" smtClean="0"/>
        </a:p>
      </dgm:t>
    </dgm:pt>
    <dgm:pt modelId="{EAC2D2AC-D7F3-498E-B393-2BF4D3DE4392}" type="parTrans" cxnId="{5B9AD858-8E52-49E0-B273-DBDCE5F5FE4D}">
      <dgm:prSet/>
      <dgm:spPr/>
      <dgm:t>
        <a:bodyPr/>
        <a:lstStyle/>
        <a:p>
          <a:endParaRPr lang="en-US"/>
        </a:p>
      </dgm:t>
    </dgm:pt>
    <dgm:pt modelId="{D294D98A-DA1C-418A-A8B6-AE207F7C6E96}" type="sibTrans" cxnId="{5B9AD858-8E52-49E0-B273-DBDCE5F5FE4D}">
      <dgm:prSet/>
      <dgm:spPr/>
      <dgm:t>
        <a:bodyPr/>
        <a:lstStyle/>
        <a:p>
          <a:endParaRPr lang="en-US"/>
        </a:p>
      </dgm:t>
    </dgm:pt>
    <dgm:pt modelId="{2FF83B7E-EEB7-4F2A-B181-F3B965D41283}">
      <dgm:prSet/>
      <dgm:spPr/>
      <dgm:t>
        <a:bodyPr/>
        <a:lstStyle/>
        <a:p>
          <a:endParaRPr lang="en-US" dirty="0" smtClean="0"/>
        </a:p>
      </dgm:t>
    </dgm:pt>
    <dgm:pt modelId="{1980AD1F-6CA5-4414-B439-15D1CAE569AB}" type="parTrans" cxnId="{8568C9E1-729E-49D9-9346-05F1BAD720CD}">
      <dgm:prSet/>
      <dgm:spPr/>
      <dgm:t>
        <a:bodyPr/>
        <a:lstStyle/>
        <a:p>
          <a:endParaRPr lang="en-US"/>
        </a:p>
      </dgm:t>
    </dgm:pt>
    <dgm:pt modelId="{D98ABD3B-568A-48AC-87CC-69B2CA933480}" type="sibTrans" cxnId="{8568C9E1-729E-49D9-9346-05F1BAD720CD}">
      <dgm:prSet/>
      <dgm:spPr/>
      <dgm:t>
        <a:bodyPr/>
        <a:lstStyle/>
        <a:p>
          <a:endParaRPr lang="en-US"/>
        </a:p>
      </dgm:t>
    </dgm:pt>
    <dgm:pt modelId="{41E4A5DD-BA26-4AC3-97BF-B1516C1085DE}">
      <dgm:prSet/>
      <dgm:spPr/>
      <dgm:t>
        <a:bodyPr/>
        <a:lstStyle/>
        <a:p>
          <a:endParaRPr lang="en-US"/>
        </a:p>
      </dgm:t>
    </dgm:pt>
    <dgm:pt modelId="{2A766477-041C-4143-B8D2-8BE3B799432D}" type="parTrans" cxnId="{754F7E0D-BACD-42A2-A060-4254D4DC0C8A}">
      <dgm:prSet/>
      <dgm:spPr/>
      <dgm:t>
        <a:bodyPr/>
        <a:lstStyle/>
        <a:p>
          <a:endParaRPr lang="en-US"/>
        </a:p>
      </dgm:t>
    </dgm:pt>
    <dgm:pt modelId="{CB1239A3-57C1-4B73-9061-EE6F95C8331A}" type="sibTrans" cxnId="{754F7E0D-BACD-42A2-A060-4254D4DC0C8A}">
      <dgm:prSet/>
      <dgm:spPr/>
      <dgm:t>
        <a:bodyPr/>
        <a:lstStyle/>
        <a:p>
          <a:endParaRPr lang="en-US"/>
        </a:p>
      </dgm:t>
    </dgm:pt>
    <dgm:pt modelId="{B1830EB4-43A9-4ACF-B6E6-65A37E55A21A}">
      <dgm:prSet phldrT="[Text]" custT="1"/>
      <dgm:spPr>
        <a:ln w="3175"/>
      </dgm:spPr>
      <dgm:t>
        <a:bodyPr/>
        <a:lstStyle/>
        <a:p>
          <a:pPr algn="l"/>
          <a:r>
            <a:rPr lang="en-US" sz="1600" dirty="0" smtClean="0">
              <a:solidFill>
                <a:schemeClr val="bg1"/>
              </a:solidFill>
            </a:rPr>
            <a:t>   Add  powdered  roasted cumin seeds, roasted coriander and sugar, mix well. Store in a container with lid. Mix half a teaspoon of this herbal powder with half a cup of water and have it thrice a day.</a:t>
          </a:r>
          <a:endParaRPr lang="en-US" sz="1600" dirty="0"/>
        </a:p>
      </dgm:t>
    </dgm:pt>
    <dgm:pt modelId="{7EDD1BB0-53A2-4B47-812E-7BD8485A66A8}" type="sibTrans" cxnId="{998B489E-410D-490D-BAC4-66771781A841}">
      <dgm:prSet/>
      <dgm:spPr/>
      <dgm:t>
        <a:bodyPr/>
        <a:lstStyle/>
        <a:p>
          <a:endParaRPr lang="en-US"/>
        </a:p>
      </dgm:t>
    </dgm:pt>
    <dgm:pt modelId="{3BE62B7F-4920-4EE3-8D03-5708B7AAE92B}" type="parTrans" cxnId="{998B489E-410D-490D-BAC4-66771781A841}">
      <dgm:prSet/>
      <dgm:spPr/>
      <dgm:t>
        <a:bodyPr/>
        <a:lstStyle/>
        <a:p>
          <a:endParaRPr lang="en-US"/>
        </a:p>
      </dgm:t>
    </dgm:pt>
    <dgm:pt modelId="{A2FBF212-182D-425B-8FC6-B68ACE422E4E}">
      <dgm:prSet custT="1"/>
      <dgm:spPr>
        <a:ln w="3175"/>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Cut a lemon in two halves and take one half of it. Rub this lemon half on your feet while squeezing it so that the juice is transferred to your heels. Do this for five minutes. Now gently scrub your feet with a soft cloth or brush. Wash off with water. Take a lemon and squeeze out its juice into a feet soaking basin filled with warm water. Soak you feet in it for 15-20 minutes. Do it twice a week.</a:t>
          </a:r>
        </a:p>
        <a:p>
          <a:pPr algn="l" defTabSz="711200">
            <a:lnSpc>
              <a:spcPct val="90000"/>
            </a:lnSpc>
            <a:spcBef>
              <a:spcPct val="0"/>
            </a:spcBef>
            <a:spcAft>
              <a:spcPct val="35000"/>
            </a:spcAft>
          </a:pPr>
          <a:endParaRPr lang="en-US" sz="1600" dirty="0" smtClean="0">
            <a:solidFill>
              <a:schemeClr val="bg1"/>
            </a:solidFill>
          </a:endParaRPr>
        </a:p>
      </dgm:t>
    </dgm:pt>
    <dgm:pt modelId="{231391E0-34EB-4B80-98F1-E32AD45C229A}" type="parTrans" cxnId="{4F672E87-233D-402F-A4B3-A757D2A1C505}">
      <dgm:prSet/>
      <dgm:spPr/>
      <dgm:t>
        <a:bodyPr/>
        <a:lstStyle/>
        <a:p>
          <a:endParaRPr lang="en-US"/>
        </a:p>
      </dgm:t>
    </dgm:pt>
    <dgm:pt modelId="{A3CAABFE-EC5F-45A3-BD20-12D4741D23D9}" type="sibTrans" cxnId="{4F672E87-233D-402F-A4B3-A757D2A1C505}">
      <dgm:prSet/>
      <dgm:spPr/>
      <dgm:t>
        <a:bodyPr/>
        <a:lstStyle/>
        <a:p>
          <a:endParaRPr lang="en-US"/>
        </a:p>
      </dgm:t>
    </dgm:pt>
    <dgm:pt modelId="{BFC6DD76-E3D5-4688-BC6F-CB8C9632035E}">
      <dgm:prSet custT="1"/>
      <dgm:spPr>
        <a:ln w="3175"/>
      </dgm:spPr>
      <dgm:t>
        <a:bodyPr/>
        <a:lstStyle/>
        <a:p>
          <a:pPr algn="l"/>
          <a:r>
            <a:rPr lang="en-US" sz="1600" dirty="0" smtClean="0">
              <a:solidFill>
                <a:schemeClr val="bg1"/>
              </a:solidFill>
            </a:rPr>
            <a:t>     Soak your feet in warm water for 15-20 minutes. Now take the rice flour and add honey  and vinegar to it to make a thick paste. Now apply this coarse rice flour scrub to your heels and rub gently. Massage for about 10-15 minutes and then wash off with lukewarm water. Do it daily till your feet become cracks </a:t>
          </a:r>
          <a:r>
            <a:rPr lang="en-US" sz="1600" dirty="0" err="1" smtClean="0">
              <a:solidFill>
                <a:schemeClr val="bg1"/>
              </a:solidFill>
            </a:rPr>
            <a:t>free.Mix</a:t>
          </a:r>
          <a:r>
            <a:rPr lang="en-US" sz="1600" dirty="0" smtClean="0">
              <a:solidFill>
                <a:schemeClr val="bg1"/>
              </a:solidFill>
            </a:rPr>
            <a:t> lemon juice with mashed papaya and apply this to your cracks on heels. Wash after 15-20 minutes.</a:t>
          </a:r>
        </a:p>
      </dgm:t>
    </dgm:pt>
    <dgm:pt modelId="{4B797D4B-1553-408B-8CFA-171F1CF1F02F}" type="parTrans" cxnId="{F0536AF2-4A66-497F-8C53-D678F0182BD3}">
      <dgm:prSet/>
      <dgm:spPr/>
      <dgm:t>
        <a:bodyPr/>
        <a:lstStyle/>
        <a:p>
          <a:endParaRPr lang="en-US"/>
        </a:p>
      </dgm:t>
    </dgm:pt>
    <dgm:pt modelId="{1768A593-586F-43FC-80DF-0A283E1F44E4}" type="sibTrans" cxnId="{F0536AF2-4A66-497F-8C53-D678F0182BD3}">
      <dgm:prSet/>
      <dgm:spPr/>
      <dgm:t>
        <a:bodyPr/>
        <a:lstStyle/>
        <a:p>
          <a:endParaRPr lang="en-US"/>
        </a:p>
      </dgm:t>
    </dgm:pt>
    <dgm:pt modelId="{772E95DF-793A-4E1C-A7A1-068170EF43B1}" type="pres">
      <dgm:prSet presAssocID="{32BC334A-6F7B-4760-B996-1DB00D6B6765}" presName="diagram" presStyleCnt="0">
        <dgm:presLayoutVars>
          <dgm:chMax val="1"/>
          <dgm:dir/>
          <dgm:animLvl val="ctr"/>
          <dgm:resizeHandles val="exact"/>
        </dgm:presLayoutVars>
      </dgm:prSet>
      <dgm:spPr/>
      <dgm:t>
        <a:bodyPr/>
        <a:lstStyle/>
        <a:p>
          <a:endParaRPr lang="en-US"/>
        </a:p>
      </dgm:t>
    </dgm:pt>
    <dgm:pt modelId="{F9BF613C-9D98-4765-9F26-BAE3FF13C840}" type="pres">
      <dgm:prSet presAssocID="{32BC334A-6F7B-4760-B996-1DB00D6B6765}" presName="matrix" presStyleCnt="0"/>
      <dgm:spPr/>
    </dgm:pt>
    <dgm:pt modelId="{27BEE7DF-A4F2-4482-86FA-894B47943AF6}" type="pres">
      <dgm:prSet presAssocID="{32BC334A-6F7B-4760-B996-1DB00D6B6765}" presName="tile1" presStyleLbl="node1" presStyleIdx="0" presStyleCnt="4"/>
      <dgm:spPr/>
      <dgm:t>
        <a:bodyPr/>
        <a:lstStyle/>
        <a:p>
          <a:endParaRPr lang="en-US"/>
        </a:p>
      </dgm:t>
    </dgm:pt>
    <dgm:pt modelId="{E55E5112-4DD8-4DA5-B4EA-796993AE4A1C}" type="pres">
      <dgm:prSet presAssocID="{32BC334A-6F7B-4760-B996-1DB00D6B6765}" presName="tile1text" presStyleLbl="node1" presStyleIdx="0" presStyleCnt="4">
        <dgm:presLayoutVars>
          <dgm:chMax val="0"/>
          <dgm:chPref val="0"/>
          <dgm:bulletEnabled val="1"/>
        </dgm:presLayoutVars>
      </dgm:prSet>
      <dgm:spPr/>
      <dgm:t>
        <a:bodyPr/>
        <a:lstStyle/>
        <a:p>
          <a:endParaRPr lang="en-US"/>
        </a:p>
      </dgm:t>
    </dgm:pt>
    <dgm:pt modelId="{83B3D694-2151-49BE-A970-EB65EB0DBDA3}" type="pres">
      <dgm:prSet presAssocID="{32BC334A-6F7B-4760-B996-1DB00D6B6765}" presName="tile2" presStyleLbl="node1" presStyleIdx="1" presStyleCnt="4" custLinFactNeighborX="3540" custLinFactNeighborY="-2500"/>
      <dgm:spPr/>
      <dgm:t>
        <a:bodyPr/>
        <a:lstStyle/>
        <a:p>
          <a:endParaRPr lang="en-US"/>
        </a:p>
      </dgm:t>
    </dgm:pt>
    <dgm:pt modelId="{B3D3ECAE-A29C-4177-B36E-31CEEE976DBB}" type="pres">
      <dgm:prSet presAssocID="{32BC334A-6F7B-4760-B996-1DB00D6B6765}" presName="tile2text" presStyleLbl="node1" presStyleIdx="1" presStyleCnt="4">
        <dgm:presLayoutVars>
          <dgm:chMax val="0"/>
          <dgm:chPref val="0"/>
          <dgm:bulletEnabled val="1"/>
        </dgm:presLayoutVars>
      </dgm:prSet>
      <dgm:spPr/>
      <dgm:t>
        <a:bodyPr/>
        <a:lstStyle/>
        <a:p>
          <a:endParaRPr lang="en-US"/>
        </a:p>
      </dgm:t>
    </dgm:pt>
    <dgm:pt modelId="{A51DDD23-0AF7-4CC7-A691-C95F2D4FD59E}" type="pres">
      <dgm:prSet presAssocID="{32BC334A-6F7B-4760-B996-1DB00D6B6765}" presName="tile3" presStyleLbl="node1" presStyleIdx="2" presStyleCnt="4"/>
      <dgm:spPr/>
      <dgm:t>
        <a:bodyPr/>
        <a:lstStyle/>
        <a:p>
          <a:endParaRPr lang="en-US"/>
        </a:p>
      </dgm:t>
    </dgm:pt>
    <dgm:pt modelId="{2EF47123-DCF4-4F93-9AFA-1081EB88D861}" type="pres">
      <dgm:prSet presAssocID="{32BC334A-6F7B-4760-B996-1DB00D6B6765}" presName="tile3text" presStyleLbl="node1" presStyleIdx="2" presStyleCnt="4">
        <dgm:presLayoutVars>
          <dgm:chMax val="0"/>
          <dgm:chPref val="0"/>
          <dgm:bulletEnabled val="1"/>
        </dgm:presLayoutVars>
      </dgm:prSet>
      <dgm:spPr/>
      <dgm:t>
        <a:bodyPr/>
        <a:lstStyle/>
        <a:p>
          <a:endParaRPr lang="en-US"/>
        </a:p>
      </dgm:t>
    </dgm:pt>
    <dgm:pt modelId="{E5A3A5DF-D4A2-4843-8FF7-2D2F823C4319}" type="pres">
      <dgm:prSet presAssocID="{32BC334A-6F7B-4760-B996-1DB00D6B6765}" presName="tile4" presStyleLbl="node1" presStyleIdx="3" presStyleCnt="4"/>
      <dgm:spPr/>
      <dgm:t>
        <a:bodyPr/>
        <a:lstStyle/>
        <a:p>
          <a:endParaRPr lang="en-US"/>
        </a:p>
      </dgm:t>
    </dgm:pt>
    <dgm:pt modelId="{6F45BC97-7E49-4D7F-BA70-6C8D1A62C062}" type="pres">
      <dgm:prSet presAssocID="{32BC334A-6F7B-4760-B996-1DB00D6B6765}" presName="tile4text" presStyleLbl="node1" presStyleIdx="3" presStyleCnt="4">
        <dgm:presLayoutVars>
          <dgm:chMax val="0"/>
          <dgm:chPref val="0"/>
          <dgm:bulletEnabled val="1"/>
        </dgm:presLayoutVars>
      </dgm:prSet>
      <dgm:spPr/>
      <dgm:t>
        <a:bodyPr/>
        <a:lstStyle/>
        <a:p>
          <a:endParaRPr lang="en-US"/>
        </a:p>
      </dgm:t>
    </dgm:pt>
    <dgm:pt modelId="{DEF449EE-2F85-4B33-BC08-5F4E6F6DB251}" type="pres">
      <dgm:prSet presAssocID="{32BC334A-6F7B-4760-B996-1DB00D6B6765}" presName="centerTile" presStyleLbl="fgShp" presStyleIdx="0" presStyleCnt="1" custScaleX="71092" custScaleY="70000" custLinFactNeighborX="-4277" custLinFactNeighborY="-25000">
        <dgm:presLayoutVars>
          <dgm:chMax val="0"/>
          <dgm:chPref val="0"/>
        </dgm:presLayoutVars>
      </dgm:prSet>
      <dgm:spPr/>
      <dgm:t>
        <a:bodyPr/>
        <a:lstStyle/>
        <a:p>
          <a:endParaRPr lang="en-US"/>
        </a:p>
      </dgm:t>
    </dgm:pt>
  </dgm:ptLst>
  <dgm:cxnLst>
    <dgm:cxn modelId="{7E521EBA-144F-49E0-AC8F-522E801C2B32}" type="presOf" srcId="{A2FBF212-182D-425B-8FC6-B68ACE422E4E}" destId="{2EF47123-DCF4-4F93-9AFA-1081EB88D861}" srcOrd="1" destOrd="0" presId="urn:microsoft.com/office/officeart/2005/8/layout/matrix1"/>
    <dgm:cxn modelId="{DD3C01D6-0CFB-4E2D-8D01-9A8DA7CE6E06}" srcId="{0B700F02-4BEC-4037-AB4C-B44B3A6AF2B3}" destId="{E83C6AEB-8686-43B9-85D6-A7ACB6644C09}" srcOrd="8" destOrd="0" parTransId="{FB4D5436-17E2-481B-AE68-0AC85BADA7A5}" sibTransId="{492B8316-523A-4176-99CE-826F6E405944}"/>
    <dgm:cxn modelId="{8568C9E1-729E-49D9-9346-05F1BAD720CD}" srcId="{0B700F02-4BEC-4037-AB4C-B44B3A6AF2B3}" destId="{2FF83B7E-EEB7-4F2A-B181-F3B965D41283}" srcOrd="5" destOrd="0" parTransId="{1980AD1F-6CA5-4414-B439-15D1CAE569AB}" sibTransId="{D98ABD3B-568A-48AC-87CC-69B2CA933480}"/>
    <dgm:cxn modelId="{998B489E-410D-490D-BAC4-66771781A841}" srcId="{0B700F02-4BEC-4037-AB4C-B44B3A6AF2B3}" destId="{B1830EB4-43A9-4ACF-B6E6-65A37E55A21A}" srcOrd="1" destOrd="0" parTransId="{3BE62B7F-4920-4EE3-8D03-5708B7AAE92B}" sibTransId="{7EDD1BB0-53A2-4B47-812E-7BD8485A66A8}"/>
    <dgm:cxn modelId="{20C5C76C-597E-4038-8ED5-FF62F8E2EC6B}" type="presOf" srcId="{0B700F02-4BEC-4037-AB4C-B44B3A6AF2B3}" destId="{DEF449EE-2F85-4B33-BC08-5F4E6F6DB251}" srcOrd="0" destOrd="0" presId="urn:microsoft.com/office/officeart/2005/8/layout/matrix1"/>
    <dgm:cxn modelId="{B16B2F44-79B3-4B81-B68B-35F105A4A192}" type="presOf" srcId="{B1830EB4-43A9-4ACF-B6E6-65A37E55A21A}" destId="{83B3D694-2151-49BE-A970-EB65EB0DBDA3}" srcOrd="0" destOrd="0" presId="urn:microsoft.com/office/officeart/2005/8/layout/matrix1"/>
    <dgm:cxn modelId="{754F7E0D-BACD-42A2-A060-4254D4DC0C8A}" srcId="{0B700F02-4BEC-4037-AB4C-B44B3A6AF2B3}" destId="{41E4A5DD-BA26-4AC3-97BF-B1516C1085DE}" srcOrd="6" destOrd="0" parTransId="{2A766477-041C-4143-B8D2-8BE3B799432D}" sibTransId="{CB1239A3-57C1-4B73-9061-EE6F95C8331A}"/>
    <dgm:cxn modelId="{29FC1613-8C84-449A-AC3C-613086944466}" srcId="{32BC334A-6F7B-4760-B996-1DB00D6B6765}" destId="{0B700F02-4BEC-4037-AB4C-B44B3A6AF2B3}" srcOrd="0" destOrd="0" parTransId="{C2A52A17-B8AA-4484-BD18-245CDCBE02F3}" sibTransId="{492FCAD2-FD0F-41DD-887F-26A9570FAEA0}"/>
    <dgm:cxn modelId="{9997766E-EAE4-498D-B341-5E0658C8E0CA}" type="presOf" srcId="{BFC6DD76-E3D5-4688-BC6F-CB8C9632035E}" destId="{6F45BC97-7E49-4D7F-BA70-6C8D1A62C062}" srcOrd="1" destOrd="0" presId="urn:microsoft.com/office/officeart/2005/8/layout/matrix1"/>
    <dgm:cxn modelId="{B8087074-D8A0-46E9-8703-0F2DC2027BDC}" srcId="{0B700F02-4BEC-4037-AB4C-B44B3A6AF2B3}" destId="{60C04312-3526-4BB6-AB2A-E81DB05A8A5F}" srcOrd="7" destOrd="0" parTransId="{D3675AAA-D56F-4461-8D1C-76B9C1C17D18}" sibTransId="{6FBDEB77-9588-4558-AC44-025C712616A2}"/>
    <dgm:cxn modelId="{4F672E87-233D-402F-A4B3-A757D2A1C505}" srcId="{0B700F02-4BEC-4037-AB4C-B44B3A6AF2B3}" destId="{A2FBF212-182D-425B-8FC6-B68ACE422E4E}" srcOrd="2" destOrd="0" parTransId="{231391E0-34EB-4B80-98F1-E32AD45C229A}" sibTransId="{A3CAABFE-EC5F-45A3-BD20-12D4741D23D9}"/>
    <dgm:cxn modelId="{89646305-9553-458A-9E1C-F5F8BA8FE0C4}" srcId="{0B700F02-4BEC-4037-AB4C-B44B3A6AF2B3}" destId="{EB088AD0-425B-49FC-A7C3-E00B586C916C}" srcOrd="0" destOrd="0" parTransId="{9551C33A-E406-4A95-9622-9C830128BC5F}" sibTransId="{178AD6A0-E880-4966-8765-71CD96B8265F}"/>
    <dgm:cxn modelId="{6393BA2D-D7D1-47D4-9BAF-22C69EDD5F58}" type="presOf" srcId="{A2FBF212-182D-425B-8FC6-B68ACE422E4E}" destId="{A51DDD23-0AF7-4CC7-A691-C95F2D4FD59E}" srcOrd="0" destOrd="0" presId="urn:microsoft.com/office/officeart/2005/8/layout/matrix1"/>
    <dgm:cxn modelId="{F2ACFAC4-F9BC-4A1F-BEA7-25C5D5DB0D3C}" type="presOf" srcId="{32BC334A-6F7B-4760-B996-1DB00D6B6765}" destId="{772E95DF-793A-4E1C-A7A1-068170EF43B1}" srcOrd="0" destOrd="0" presId="urn:microsoft.com/office/officeart/2005/8/layout/matrix1"/>
    <dgm:cxn modelId="{799C7022-9C05-4B10-B87F-43666003977C}" type="presOf" srcId="{BFC6DD76-E3D5-4688-BC6F-CB8C9632035E}" destId="{E5A3A5DF-D4A2-4843-8FF7-2D2F823C4319}" srcOrd="0" destOrd="0" presId="urn:microsoft.com/office/officeart/2005/8/layout/matrix1"/>
    <dgm:cxn modelId="{F0536AF2-4A66-497F-8C53-D678F0182BD3}" srcId="{0B700F02-4BEC-4037-AB4C-B44B3A6AF2B3}" destId="{BFC6DD76-E3D5-4688-BC6F-CB8C9632035E}" srcOrd="3" destOrd="0" parTransId="{4B797D4B-1553-408B-8CFA-171F1CF1F02F}" sibTransId="{1768A593-586F-43FC-80DF-0A283E1F44E4}"/>
    <dgm:cxn modelId="{ABEB809B-527D-435E-93AB-1651719CDF04}" type="presOf" srcId="{EB088AD0-425B-49FC-A7C3-E00B586C916C}" destId="{E55E5112-4DD8-4DA5-B4EA-796993AE4A1C}" srcOrd="1" destOrd="0" presId="urn:microsoft.com/office/officeart/2005/8/layout/matrix1"/>
    <dgm:cxn modelId="{BA25F588-0884-4FEA-A455-0BF95CFB298E}" type="presOf" srcId="{EB088AD0-425B-49FC-A7C3-E00B586C916C}" destId="{27BEE7DF-A4F2-4482-86FA-894B47943AF6}" srcOrd="0" destOrd="0" presId="urn:microsoft.com/office/officeart/2005/8/layout/matrix1"/>
    <dgm:cxn modelId="{5B9AD858-8E52-49E0-B273-DBDCE5F5FE4D}" srcId="{0B700F02-4BEC-4037-AB4C-B44B3A6AF2B3}" destId="{36114ECE-87E3-438E-A469-16EB7B0BE2B8}" srcOrd="4" destOrd="0" parTransId="{EAC2D2AC-D7F3-498E-B393-2BF4D3DE4392}" sibTransId="{D294D98A-DA1C-418A-A8B6-AE207F7C6E96}"/>
    <dgm:cxn modelId="{05347A12-F719-4D90-AC7E-B465615F9E4C}" type="presOf" srcId="{B1830EB4-43A9-4ACF-B6E6-65A37E55A21A}" destId="{B3D3ECAE-A29C-4177-B36E-31CEEE976DBB}" srcOrd="1" destOrd="0" presId="urn:microsoft.com/office/officeart/2005/8/layout/matrix1"/>
    <dgm:cxn modelId="{F15CBA2E-E9FC-41DA-A136-6F17F334C197}" type="presParOf" srcId="{772E95DF-793A-4E1C-A7A1-068170EF43B1}" destId="{F9BF613C-9D98-4765-9F26-BAE3FF13C840}" srcOrd="0" destOrd="0" presId="urn:microsoft.com/office/officeart/2005/8/layout/matrix1"/>
    <dgm:cxn modelId="{C0285516-1B2E-42A7-B80F-563139052A93}" type="presParOf" srcId="{F9BF613C-9D98-4765-9F26-BAE3FF13C840}" destId="{27BEE7DF-A4F2-4482-86FA-894B47943AF6}" srcOrd="0" destOrd="0" presId="urn:microsoft.com/office/officeart/2005/8/layout/matrix1"/>
    <dgm:cxn modelId="{4CF6831C-F682-4DDA-A89D-CAFA646B93F4}" type="presParOf" srcId="{F9BF613C-9D98-4765-9F26-BAE3FF13C840}" destId="{E55E5112-4DD8-4DA5-B4EA-796993AE4A1C}" srcOrd="1" destOrd="0" presId="urn:microsoft.com/office/officeart/2005/8/layout/matrix1"/>
    <dgm:cxn modelId="{2241D35B-156E-40B0-813B-D21F47FAC9E3}" type="presParOf" srcId="{F9BF613C-9D98-4765-9F26-BAE3FF13C840}" destId="{83B3D694-2151-49BE-A970-EB65EB0DBDA3}" srcOrd="2" destOrd="0" presId="urn:microsoft.com/office/officeart/2005/8/layout/matrix1"/>
    <dgm:cxn modelId="{0E3291CE-A610-49C1-9384-88B28D27FBD5}" type="presParOf" srcId="{F9BF613C-9D98-4765-9F26-BAE3FF13C840}" destId="{B3D3ECAE-A29C-4177-B36E-31CEEE976DBB}" srcOrd="3" destOrd="0" presId="urn:microsoft.com/office/officeart/2005/8/layout/matrix1"/>
    <dgm:cxn modelId="{0EE85930-B270-4D39-B7B0-4B56BFC3211B}" type="presParOf" srcId="{F9BF613C-9D98-4765-9F26-BAE3FF13C840}" destId="{A51DDD23-0AF7-4CC7-A691-C95F2D4FD59E}" srcOrd="4" destOrd="0" presId="urn:microsoft.com/office/officeart/2005/8/layout/matrix1"/>
    <dgm:cxn modelId="{E84B1960-EAF5-44E6-B668-8A5A3DDD9DAB}" type="presParOf" srcId="{F9BF613C-9D98-4765-9F26-BAE3FF13C840}" destId="{2EF47123-DCF4-4F93-9AFA-1081EB88D861}" srcOrd="5" destOrd="0" presId="urn:microsoft.com/office/officeart/2005/8/layout/matrix1"/>
    <dgm:cxn modelId="{34A09CF4-7415-4D1B-B01F-3A5A19329EB7}" type="presParOf" srcId="{F9BF613C-9D98-4765-9F26-BAE3FF13C840}" destId="{E5A3A5DF-D4A2-4843-8FF7-2D2F823C4319}" srcOrd="6" destOrd="0" presId="urn:microsoft.com/office/officeart/2005/8/layout/matrix1"/>
    <dgm:cxn modelId="{C4B03019-6FA8-4306-AFD2-D06845B5AB04}" type="presParOf" srcId="{F9BF613C-9D98-4765-9F26-BAE3FF13C840}" destId="{6F45BC97-7E49-4D7F-BA70-6C8D1A62C062}" srcOrd="7" destOrd="0" presId="urn:microsoft.com/office/officeart/2005/8/layout/matrix1"/>
    <dgm:cxn modelId="{7C329D50-598B-406E-8FC7-CFE82FB769D6}" type="presParOf" srcId="{772E95DF-793A-4E1C-A7A1-068170EF43B1}" destId="{DEF449EE-2F85-4B33-BC08-5F4E6F6DB251}" srcOrd="1" destOrd="0" presId="urn:microsoft.com/office/officeart/2005/8/layout/matrix1"/>
  </dgm:cxnLst>
  <dgm:bg/>
  <dgm:whole/>
</dgm:dataModel>
</file>

<file path=ppt/diagrams/data2.xml><?xml version="1.0" encoding="utf-8"?>
<dgm:dataModel xmlns:dgm="http://schemas.openxmlformats.org/drawingml/2006/diagram" xmlns:a="http://schemas.openxmlformats.org/drawingml/2006/main">
  <dgm:ptLst>
    <dgm:pt modelId="{1CA3EFCA-E162-4B3F-94FB-C7E05C2D2870}"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558C40B6-1E40-40F5-92C1-963274CCB935}">
      <dgm:prSet phldrT="[Text]" phldr="1"/>
      <dgm:spPr/>
      <dgm:t>
        <a:bodyPr/>
        <a:lstStyle/>
        <a:p>
          <a:endParaRPr lang="en-US" dirty="0"/>
        </a:p>
      </dgm:t>
    </dgm:pt>
    <dgm:pt modelId="{45C670D3-91F9-4D81-8FF2-F2BD42F6659B}" type="parTrans" cxnId="{3E47C430-65E0-408F-900F-F89F29414261}">
      <dgm:prSet/>
      <dgm:spPr/>
      <dgm:t>
        <a:bodyPr/>
        <a:lstStyle/>
        <a:p>
          <a:endParaRPr lang="en-US"/>
        </a:p>
      </dgm:t>
    </dgm:pt>
    <dgm:pt modelId="{F47DF61A-1281-42B9-B502-5AF72A83A47F}" type="sibTrans" cxnId="{3E47C430-65E0-408F-900F-F89F29414261}">
      <dgm:prSet/>
      <dgm:spPr/>
      <dgm:t>
        <a:bodyPr/>
        <a:lstStyle/>
        <a:p>
          <a:endParaRPr lang="en-US"/>
        </a:p>
      </dgm:t>
    </dgm:pt>
    <dgm:pt modelId="{24ECA7FA-504E-4851-BAFC-E6C73CB044A0}">
      <dgm:prSet phldrT="[Text]" custT="1"/>
      <dgm:spPr>
        <a:ln w="3175">
          <a:solidFill>
            <a:schemeClr val="bg1"/>
          </a:solidFill>
        </a:ln>
      </dgm:spPr>
      <dgm:t>
        <a:bodyPr/>
        <a:lstStyle/>
        <a:p>
          <a:endParaRPr lang="en-US" sz="1600" dirty="0">
            <a:solidFill>
              <a:schemeClr val="bg1"/>
            </a:solidFill>
          </a:endParaRPr>
        </a:p>
      </dgm:t>
    </dgm:pt>
    <dgm:pt modelId="{612BCA7F-142D-4002-9162-6FB4D1FF3D9D}" type="parTrans" cxnId="{AC88BFD3-B5D0-465D-94D2-906DCB4FA2EB}">
      <dgm:prSet/>
      <dgm:spPr/>
      <dgm:t>
        <a:bodyPr/>
        <a:lstStyle/>
        <a:p>
          <a:endParaRPr lang="en-US"/>
        </a:p>
      </dgm:t>
    </dgm:pt>
    <dgm:pt modelId="{533D9589-874E-45F6-8DA2-5E57A317A484}" type="sibTrans" cxnId="{AC88BFD3-B5D0-465D-94D2-906DCB4FA2EB}">
      <dgm:prSet/>
      <dgm:spPr/>
      <dgm:t>
        <a:bodyPr/>
        <a:lstStyle/>
        <a:p>
          <a:endParaRPr lang="en-US"/>
        </a:p>
      </dgm:t>
    </dgm:pt>
    <dgm:pt modelId="{AAB554F3-64A3-41D1-A059-D689C038887A}">
      <dgm:prSet phldrT="[Text]" custT="1"/>
      <dgm:spPr>
        <a:ln w="3175">
          <a:solidFill>
            <a:schemeClr val="bg1"/>
          </a:solidFill>
        </a:ln>
      </dgm:spPr>
      <dgm:t>
        <a:bodyPr/>
        <a:lstStyle/>
        <a:p>
          <a:r>
            <a:rPr lang="en-US" sz="1600" dirty="0" smtClean="0">
              <a:solidFill>
                <a:schemeClr val="bg1"/>
              </a:solidFill>
            </a:rPr>
            <a:t>It is commonly mixed with coconut as a conditioning  oil or sesame oil for use hair growth treatment.</a:t>
          </a:r>
          <a:endParaRPr lang="en-US" sz="1600" dirty="0">
            <a:solidFill>
              <a:schemeClr val="bg1"/>
            </a:solidFill>
          </a:endParaRPr>
        </a:p>
      </dgm:t>
    </dgm:pt>
    <dgm:pt modelId="{4335FFFD-7CA9-42F2-AAD2-9C93D6828FEA}" type="parTrans" cxnId="{BE694A71-2841-464A-AE62-399AE9E0D57B}">
      <dgm:prSet/>
      <dgm:spPr/>
      <dgm:t>
        <a:bodyPr/>
        <a:lstStyle/>
        <a:p>
          <a:endParaRPr lang="en-US"/>
        </a:p>
      </dgm:t>
    </dgm:pt>
    <dgm:pt modelId="{2C4E7B54-C0DB-4291-A701-6138710222D8}" type="sibTrans" cxnId="{BE694A71-2841-464A-AE62-399AE9E0D57B}">
      <dgm:prSet/>
      <dgm:spPr/>
      <dgm:t>
        <a:bodyPr/>
        <a:lstStyle/>
        <a:p>
          <a:endParaRPr lang="en-US"/>
        </a:p>
      </dgm:t>
    </dgm:pt>
    <dgm:pt modelId="{14FC7F33-BEAA-4D61-ABDB-4EB37865D1BA}">
      <dgm:prSet phldrT="[Text]" phldr="1"/>
      <dgm:spPr/>
      <dgm:t>
        <a:bodyPr/>
        <a:lstStyle/>
        <a:p>
          <a:endParaRPr lang="en-US" dirty="0"/>
        </a:p>
      </dgm:t>
    </dgm:pt>
    <dgm:pt modelId="{1D167AD4-A335-4BBC-BE96-28D7AA62E59F}" type="parTrans" cxnId="{F972BF0C-1285-4870-9ED1-E18951BE6D2D}">
      <dgm:prSet/>
      <dgm:spPr/>
      <dgm:t>
        <a:bodyPr/>
        <a:lstStyle/>
        <a:p>
          <a:endParaRPr lang="en-US"/>
        </a:p>
      </dgm:t>
    </dgm:pt>
    <dgm:pt modelId="{91319037-F28F-4F0A-979F-CC067E11B06F}" type="sibTrans" cxnId="{F972BF0C-1285-4870-9ED1-E18951BE6D2D}">
      <dgm:prSet/>
      <dgm:spPr/>
      <dgm:t>
        <a:bodyPr/>
        <a:lstStyle/>
        <a:p>
          <a:endParaRPr lang="en-US"/>
        </a:p>
      </dgm:t>
    </dgm:pt>
    <dgm:pt modelId="{93BC8B40-FCD9-425A-B7B9-C6E96C7B19BE}">
      <dgm:prSet phldrT="[Text]" phldr="1"/>
      <dgm:spPr>
        <a:ln w="3175">
          <a:solidFill>
            <a:schemeClr val="bg1"/>
          </a:solidFill>
        </a:ln>
      </dgm:spPr>
      <dgm:t>
        <a:bodyPr/>
        <a:lstStyle/>
        <a:p>
          <a:endParaRPr lang="en-US" sz="1400" dirty="0">
            <a:solidFill>
              <a:schemeClr val="bg1"/>
            </a:solidFill>
          </a:endParaRPr>
        </a:p>
      </dgm:t>
    </dgm:pt>
    <dgm:pt modelId="{8112298A-3A9B-474A-A358-FB7F79DDCB6D}" type="parTrans" cxnId="{F56F2486-E72E-4EC2-8B90-3AC14A70E9C1}">
      <dgm:prSet/>
      <dgm:spPr/>
      <dgm:t>
        <a:bodyPr/>
        <a:lstStyle/>
        <a:p>
          <a:endParaRPr lang="en-US"/>
        </a:p>
      </dgm:t>
    </dgm:pt>
    <dgm:pt modelId="{2B2CE421-281F-410F-BC77-4C9DB02AB533}" type="sibTrans" cxnId="{F56F2486-E72E-4EC2-8B90-3AC14A70E9C1}">
      <dgm:prSet/>
      <dgm:spPr/>
      <dgm:t>
        <a:bodyPr/>
        <a:lstStyle/>
        <a:p>
          <a:endParaRPr lang="en-US"/>
        </a:p>
      </dgm:t>
    </dgm:pt>
    <dgm:pt modelId="{CEBA40C1-B455-4903-8314-3E0FB24605CA}">
      <dgm:prSet phldrT="[Text]" phldr="1"/>
      <dgm:spPr/>
      <dgm:t>
        <a:bodyPr/>
        <a:lstStyle/>
        <a:p>
          <a:endParaRPr lang="en-US" dirty="0"/>
        </a:p>
      </dgm:t>
    </dgm:pt>
    <dgm:pt modelId="{A05BE2F0-42ED-4962-B7E6-A8F1614C21CE}" type="parTrans" cxnId="{B983AEBD-2284-4C54-8879-CC6B3DAC65D6}">
      <dgm:prSet/>
      <dgm:spPr/>
      <dgm:t>
        <a:bodyPr/>
        <a:lstStyle/>
        <a:p>
          <a:endParaRPr lang="en-US"/>
        </a:p>
      </dgm:t>
    </dgm:pt>
    <dgm:pt modelId="{0498ED44-1473-4F22-BA70-5E9647B54166}" type="sibTrans" cxnId="{B983AEBD-2284-4C54-8879-CC6B3DAC65D6}">
      <dgm:prSet/>
      <dgm:spPr/>
      <dgm:t>
        <a:bodyPr/>
        <a:lstStyle/>
        <a:p>
          <a:endParaRPr lang="en-US"/>
        </a:p>
      </dgm:t>
    </dgm:pt>
    <dgm:pt modelId="{4E7A1A34-0FA5-4C09-AD0D-BEF671DAF529}">
      <dgm:prSet phldrT="[Text]" phldr="1" custT="1"/>
      <dgm:spPr>
        <a:ln w="3175">
          <a:solidFill>
            <a:schemeClr val="bg1"/>
          </a:solidFill>
        </a:ln>
      </dgm:spPr>
      <dgm:t>
        <a:bodyPr/>
        <a:lstStyle/>
        <a:p>
          <a:endParaRPr lang="en-US" sz="1400" dirty="0">
            <a:solidFill>
              <a:schemeClr val="bg1"/>
            </a:solidFill>
          </a:endParaRPr>
        </a:p>
      </dgm:t>
    </dgm:pt>
    <dgm:pt modelId="{93807AEE-E5DC-4FC7-81F4-9EA98B733C52}" type="parTrans" cxnId="{F400AED0-901D-4421-9BB7-D53F5CE48456}">
      <dgm:prSet/>
      <dgm:spPr/>
      <dgm:t>
        <a:bodyPr/>
        <a:lstStyle/>
        <a:p>
          <a:endParaRPr lang="en-US"/>
        </a:p>
      </dgm:t>
    </dgm:pt>
    <dgm:pt modelId="{2C7F011D-E46F-4E5E-BDC1-5D2BB7DFA873}" type="sibTrans" cxnId="{F400AED0-901D-4421-9BB7-D53F5CE48456}">
      <dgm:prSet/>
      <dgm:spPr/>
      <dgm:t>
        <a:bodyPr/>
        <a:lstStyle/>
        <a:p>
          <a:endParaRPr lang="en-US"/>
        </a:p>
      </dgm:t>
    </dgm:pt>
    <dgm:pt modelId="{380B2EB3-B671-47CD-92EE-F6115F611425}">
      <dgm:prSet phldrT="[Text]" custT="1"/>
      <dgm:spPr>
        <a:ln w="3175">
          <a:solidFill>
            <a:schemeClr val="bg1"/>
          </a:solidFill>
        </a:ln>
      </dgm:spPr>
      <dgm:t>
        <a:bodyPr/>
        <a:lstStyle/>
        <a:p>
          <a:r>
            <a:rPr lang="en-US" sz="1600" dirty="0" smtClean="0">
              <a:solidFill>
                <a:schemeClr val="bg1"/>
              </a:solidFill>
            </a:rPr>
            <a:t>This herb is mostly used in hair tonic preparations to combat hair loss and premature </a:t>
          </a:r>
          <a:r>
            <a:rPr lang="en-US" sz="1600" dirty="0" err="1" smtClean="0">
              <a:solidFill>
                <a:schemeClr val="bg1"/>
              </a:solidFill>
            </a:rPr>
            <a:t>greyness</a:t>
          </a:r>
          <a:r>
            <a:rPr lang="en-US" sz="1600" dirty="0" smtClean="0">
              <a:solidFill>
                <a:schemeClr val="bg1"/>
              </a:solidFill>
            </a:rPr>
            <a:t>.</a:t>
          </a:r>
          <a:endParaRPr lang="en-US" sz="1600" dirty="0">
            <a:solidFill>
              <a:schemeClr val="bg1"/>
            </a:solidFill>
          </a:endParaRPr>
        </a:p>
      </dgm:t>
    </dgm:pt>
    <dgm:pt modelId="{0B199AAA-0174-48A2-B706-86954ADF16C9}" type="parTrans" cxnId="{DEAE16F7-F2BE-4A23-BC2C-DD12BF76E486}">
      <dgm:prSet/>
      <dgm:spPr/>
      <dgm:t>
        <a:bodyPr/>
        <a:lstStyle/>
        <a:p>
          <a:endParaRPr lang="en-US"/>
        </a:p>
      </dgm:t>
    </dgm:pt>
    <dgm:pt modelId="{51453307-1135-4970-B7CC-7130876B24B5}" type="sibTrans" cxnId="{DEAE16F7-F2BE-4A23-BC2C-DD12BF76E486}">
      <dgm:prSet/>
      <dgm:spPr/>
      <dgm:t>
        <a:bodyPr/>
        <a:lstStyle/>
        <a:p>
          <a:endParaRPr lang="en-US"/>
        </a:p>
      </dgm:t>
    </dgm:pt>
    <dgm:pt modelId="{5F5140BA-EBB5-449F-9E8F-129FF94B87E7}">
      <dgm:prSet phldrT="[Text]" custT="1"/>
      <dgm:spPr>
        <a:ln w="3175">
          <a:solidFill>
            <a:schemeClr val="bg1"/>
          </a:solidFill>
        </a:ln>
      </dgm:spPr>
      <dgm:t>
        <a:bodyPr/>
        <a:lstStyle/>
        <a:p>
          <a:endParaRPr lang="en-US" sz="1600" dirty="0">
            <a:solidFill>
              <a:schemeClr val="bg1"/>
            </a:solidFill>
          </a:endParaRPr>
        </a:p>
      </dgm:t>
    </dgm:pt>
    <dgm:pt modelId="{54D7848C-ED78-45AE-925D-CE223B6C1730}" type="parTrans" cxnId="{9E6BE674-9400-4990-8B97-6B55895B1C66}">
      <dgm:prSet/>
      <dgm:spPr/>
      <dgm:t>
        <a:bodyPr/>
        <a:lstStyle/>
        <a:p>
          <a:endParaRPr lang="en-US"/>
        </a:p>
      </dgm:t>
    </dgm:pt>
    <dgm:pt modelId="{6F6A6F99-919A-45DE-B67B-E4F4ABDDE264}" type="sibTrans" cxnId="{9E6BE674-9400-4990-8B97-6B55895B1C66}">
      <dgm:prSet/>
      <dgm:spPr/>
      <dgm:t>
        <a:bodyPr/>
        <a:lstStyle/>
        <a:p>
          <a:endParaRPr lang="en-US"/>
        </a:p>
      </dgm:t>
    </dgm:pt>
    <dgm:pt modelId="{2F0F3F9D-3AE4-4D5B-91B9-3978499B29DE}">
      <dgm:prSet phldrT="[Text]" custT="1"/>
      <dgm:spPr>
        <a:ln w="3175">
          <a:solidFill>
            <a:schemeClr val="bg1"/>
          </a:solidFill>
        </a:ln>
      </dgm:spPr>
      <dgm:t>
        <a:bodyPr/>
        <a:lstStyle/>
        <a:p>
          <a:r>
            <a:rPr lang="en-US" sz="1600" b="1" i="1" dirty="0" err="1" smtClean="0">
              <a:solidFill>
                <a:srgbClr val="C00000"/>
              </a:solidFill>
            </a:rPr>
            <a:t>Eclipta</a:t>
          </a:r>
          <a:r>
            <a:rPr lang="en-US" sz="1600" b="1" i="1" dirty="0" smtClean="0">
              <a:solidFill>
                <a:srgbClr val="C00000"/>
              </a:solidFill>
            </a:rPr>
            <a:t> </a:t>
          </a:r>
          <a:r>
            <a:rPr lang="en-US" sz="1600" b="1" i="1" dirty="0" err="1" smtClean="0">
              <a:solidFill>
                <a:srgbClr val="C00000"/>
              </a:solidFill>
            </a:rPr>
            <a:t>prostrata</a:t>
          </a:r>
          <a:endParaRPr lang="en-US" sz="1600" b="1" i="1" dirty="0">
            <a:solidFill>
              <a:srgbClr val="C00000"/>
            </a:solidFill>
          </a:endParaRPr>
        </a:p>
      </dgm:t>
    </dgm:pt>
    <dgm:pt modelId="{CE48685F-3D32-4EBE-B0E4-DAA16D2EA035}" type="sibTrans" cxnId="{E31A9E89-E460-4FB7-AAAD-8F7AB5785B56}">
      <dgm:prSet/>
      <dgm:spPr/>
      <dgm:t>
        <a:bodyPr/>
        <a:lstStyle/>
        <a:p>
          <a:endParaRPr lang="en-US"/>
        </a:p>
      </dgm:t>
    </dgm:pt>
    <dgm:pt modelId="{17108243-7EC0-47F3-9669-6CFC09B07AA8}" type="parTrans" cxnId="{E31A9E89-E460-4FB7-AAAD-8F7AB5785B56}">
      <dgm:prSet/>
      <dgm:spPr/>
      <dgm:t>
        <a:bodyPr/>
        <a:lstStyle/>
        <a:p>
          <a:endParaRPr lang="en-US"/>
        </a:p>
      </dgm:t>
    </dgm:pt>
    <dgm:pt modelId="{5140672B-3992-4B75-9190-CF4DE7838162}">
      <dgm:prSet phldrT="[Text]" custT="1"/>
      <dgm:spPr>
        <a:ln w="3175">
          <a:solidFill>
            <a:schemeClr val="bg1"/>
          </a:solidFill>
        </a:ln>
      </dgm:spPr>
      <dgm:t>
        <a:bodyPr/>
        <a:lstStyle/>
        <a:p>
          <a:endParaRPr lang="en-US" sz="1600" dirty="0">
            <a:solidFill>
              <a:schemeClr val="bg1"/>
            </a:solidFill>
          </a:endParaRPr>
        </a:p>
      </dgm:t>
    </dgm:pt>
    <dgm:pt modelId="{5871C9ED-536E-4440-A9E6-B2C3253A15E2}" type="parTrans" cxnId="{8AD0FDFC-ED95-4B7B-B5D4-D66FC813835E}">
      <dgm:prSet/>
      <dgm:spPr/>
      <dgm:t>
        <a:bodyPr/>
        <a:lstStyle/>
        <a:p>
          <a:endParaRPr lang="en-US"/>
        </a:p>
      </dgm:t>
    </dgm:pt>
    <dgm:pt modelId="{09B78ED3-8DBA-4B82-A54F-95CA49D35EC0}" type="sibTrans" cxnId="{8AD0FDFC-ED95-4B7B-B5D4-D66FC813835E}">
      <dgm:prSet/>
      <dgm:spPr/>
      <dgm:t>
        <a:bodyPr/>
        <a:lstStyle/>
        <a:p>
          <a:endParaRPr lang="en-US"/>
        </a:p>
      </dgm:t>
    </dgm:pt>
    <dgm:pt modelId="{DA9F7302-2D1A-43C8-9D0A-ED7A81D3FE14}">
      <dgm:prSet phldrT="[Text]"/>
      <dgm:spPr>
        <a:ln w="3175">
          <a:solidFill>
            <a:schemeClr val="bg1"/>
          </a:solidFill>
        </a:ln>
      </dgm:spPr>
      <dgm:t>
        <a:bodyPr/>
        <a:lstStyle/>
        <a:p>
          <a:endParaRPr lang="en-US" sz="1400" dirty="0">
            <a:solidFill>
              <a:schemeClr val="bg1"/>
            </a:solidFill>
          </a:endParaRPr>
        </a:p>
      </dgm:t>
    </dgm:pt>
    <dgm:pt modelId="{BE6C1493-EC94-4DC1-83E4-9CF8B98098D4}" type="parTrans" cxnId="{7F63D7F1-98C8-4AD6-8F0E-3EAC0A4EA599}">
      <dgm:prSet/>
      <dgm:spPr/>
      <dgm:t>
        <a:bodyPr/>
        <a:lstStyle/>
        <a:p>
          <a:endParaRPr lang="en-US"/>
        </a:p>
      </dgm:t>
    </dgm:pt>
    <dgm:pt modelId="{8FF20FD2-549E-42FE-A784-3F416BFFFFF5}" type="sibTrans" cxnId="{7F63D7F1-98C8-4AD6-8F0E-3EAC0A4EA599}">
      <dgm:prSet/>
      <dgm:spPr/>
      <dgm:t>
        <a:bodyPr/>
        <a:lstStyle/>
        <a:p>
          <a:endParaRPr lang="en-US"/>
        </a:p>
      </dgm:t>
    </dgm:pt>
    <dgm:pt modelId="{C399B5DA-F5A4-48E3-B65D-7111A588AE53}">
      <dgm:prSet phldrT="[Text]" custT="1"/>
      <dgm:spPr>
        <a:ln w="3175">
          <a:solidFill>
            <a:schemeClr val="bg1"/>
          </a:solidFill>
        </a:ln>
      </dgm:spPr>
      <dgm:t>
        <a:bodyPr/>
        <a:lstStyle/>
        <a:p>
          <a:r>
            <a:rPr lang="en-US" sz="1600" dirty="0" smtClean="0">
              <a:solidFill>
                <a:schemeClr val="bg1"/>
              </a:solidFill>
            </a:rPr>
            <a:t>Henna leaves are powdered, mixed with water, and rested for a few hours. The paste is then applied to the hair and left in for a couple of hours. It is rinsed off with water.</a:t>
          </a:r>
        </a:p>
      </dgm:t>
    </dgm:pt>
    <dgm:pt modelId="{363CC64F-A1E7-4453-BB75-2D7FB9E25117}" type="parTrans" cxnId="{A26BE140-1279-4833-8AE5-0CA467031F87}">
      <dgm:prSet/>
      <dgm:spPr/>
      <dgm:t>
        <a:bodyPr/>
        <a:lstStyle/>
        <a:p>
          <a:endParaRPr lang="en-US"/>
        </a:p>
      </dgm:t>
    </dgm:pt>
    <dgm:pt modelId="{06C0A88D-54F8-49AD-BCA2-9ADD7017BA01}" type="sibTrans" cxnId="{A26BE140-1279-4833-8AE5-0CA467031F87}">
      <dgm:prSet/>
      <dgm:spPr/>
      <dgm:t>
        <a:bodyPr/>
        <a:lstStyle/>
        <a:p>
          <a:endParaRPr lang="en-US"/>
        </a:p>
      </dgm:t>
    </dgm:pt>
    <dgm:pt modelId="{66CB2917-4B0E-46D1-A584-E540AF5F187D}">
      <dgm:prSet phldrT="[Text]" custT="1"/>
      <dgm:spPr>
        <a:ln w="3175">
          <a:solidFill>
            <a:schemeClr val="bg1"/>
          </a:solidFill>
        </a:ln>
      </dgm:spPr>
      <dgm:t>
        <a:bodyPr/>
        <a:lstStyle/>
        <a:p>
          <a:r>
            <a:rPr lang="en-US" sz="1600" b="1" i="1" dirty="0" err="1" smtClean="0">
              <a:solidFill>
                <a:srgbClr val="FF0000"/>
              </a:solidFill>
            </a:rPr>
            <a:t>Lawsonia</a:t>
          </a:r>
          <a:r>
            <a:rPr lang="en-US" sz="1600" b="1" i="1" dirty="0" smtClean="0">
              <a:solidFill>
                <a:srgbClr val="FF0000"/>
              </a:solidFill>
            </a:rPr>
            <a:t> </a:t>
          </a:r>
          <a:r>
            <a:rPr lang="en-US" sz="1600" b="1" i="1" dirty="0" err="1" smtClean="0">
              <a:solidFill>
                <a:srgbClr val="FF0000"/>
              </a:solidFill>
            </a:rPr>
            <a:t>inermis</a:t>
          </a:r>
          <a:endParaRPr lang="en-US" sz="1600" b="1" i="1" dirty="0">
            <a:solidFill>
              <a:srgbClr val="FF0000"/>
            </a:solidFill>
          </a:endParaRPr>
        </a:p>
      </dgm:t>
    </dgm:pt>
    <dgm:pt modelId="{0EBF922E-0D67-446F-B955-3AF576588508}" type="parTrans" cxnId="{74FD213F-7F2E-4543-84E9-402666354843}">
      <dgm:prSet/>
      <dgm:spPr/>
      <dgm:t>
        <a:bodyPr/>
        <a:lstStyle/>
        <a:p>
          <a:endParaRPr lang="en-US"/>
        </a:p>
      </dgm:t>
    </dgm:pt>
    <dgm:pt modelId="{80B018AD-AB0B-4417-AC82-1A4AEE5D4720}" type="sibTrans" cxnId="{74FD213F-7F2E-4543-84E9-402666354843}">
      <dgm:prSet/>
      <dgm:spPr/>
      <dgm:t>
        <a:bodyPr/>
        <a:lstStyle/>
        <a:p>
          <a:endParaRPr lang="en-US"/>
        </a:p>
      </dgm:t>
    </dgm:pt>
    <dgm:pt modelId="{B9F2774D-2CF0-43FC-96FB-7D679D067255}">
      <dgm:prSet phldrT="[Text]" custT="1"/>
      <dgm:spPr>
        <a:ln w="3175">
          <a:solidFill>
            <a:schemeClr val="bg1"/>
          </a:solidFill>
        </a:ln>
      </dgm:spPr>
      <dgm:t>
        <a:bodyPr/>
        <a:lstStyle/>
        <a:p>
          <a:r>
            <a:rPr lang="en-US" sz="1600" dirty="0" smtClean="0">
              <a:solidFill>
                <a:schemeClr val="bg1"/>
              </a:solidFill>
            </a:rPr>
            <a:t>Henna is commonly for hair coloring, but it also works wonders for the overall health of your hair.</a:t>
          </a:r>
          <a:endParaRPr lang="en-US" sz="1400" dirty="0">
            <a:solidFill>
              <a:schemeClr val="bg1"/>
            </a:solidFill>
          </a:endParaRPr>
        </a:p>
      </dgm:t>
    </dgm:pt>
    <dgm:pt modelId="{27297FFE-1F81-48F9-9D16-34C0D42BF06B}" type="parTrans" cxnId="{3384E4D9-4EEA-4F61-8DB6-89EEEBF9AD9B}">
      <dgm:prSet/>
      <dgm:spPr/>
      <dgm:t>
        <a:bodyPr/>
        <a:lstStyle/>
        <a:p>
          <a:endParaRPr lang="en-US"/>
        </a:p>
      </dgm:t>
    </dgm:pt>
    <dgm:pt modelId="{839FAB34-C97B-4E18-B1CF-20DBE81B730B}" type="sibTrans" cxnId="{3384E4D9-4EEA-4F61-8DB6-89EEEBF9AD9B}">
      <dgm:prSet/>
      <dgm:spPr/>
      <dgm:t>
        <a:bodyPr/>
        <a:lstStyle/>
        <a:p>
          <a:endParaRPr lang="en-US"/>
        </a:p>
      </dgm:t>
    </dgm:pt>
    <dgm:pt modelId="{D5990953-2B90-49DC-BA20-77B9BE519294}">
      <dgm:prSet custT="1"/>
      <dgm:spPr/>
      <dgm:t>
        <a:bodyPr/>
        <a:lstStyle/>
        <a:p>
          <a:r>
            <a:rPr lang="en-US" sz="1600" dirty="0" err="1" smtClean="0">
              <a:solidFill>
                <a:schemeClr val="bg1"/>
              </a:solidFill>
            </a:rPr>
            <a:t>Neem</a:t>
          </a:r>
          <a:r>
            <a:rPr lang="en-US" sz="1600" dirty="0" smtClean="0">
              <a:solidFill>
                <a:schemeClr val="bg1"/>
              </a:solidFill>
            </a:rPr>
            <a:t> oil boosts the rate of hair growth and increases the tensile strength of the hair shafts, making them silky and adding shine. It reduces hair loss and irritation of the scalp</a:t>
          </a:r>
          <a:endParaRPr lang="en-US" sz="1400" dirty="0">
            <a:solidFill>
              <a:schemeClr val="bg1"/>
            </a:solidFill>
          </a:endParaRPr>
        </a:p>
      </dgm:t>
    </dgm:pt>
    <dgm:pt modelId="{E89C1244-4610-4322-BCDC-C3CB7242D789}" type="parTrans" cxnId="{6F10B5C7-557C-4B9F-AB06-C67E9B9FFBCC}">
      <dgm:prSet/>
      <dgm:spPr/>
      <dgm:t>
        <a:bodyPr/>
        <a:lstStyle/>
        <a:p>
          <a:endParaRPr lang="en-US"/>
        </a:p>
      </dgm:t>
    </dgm:pt>
    <dgm:pt modelId="{0C764CB8-23E1-4C26-8961-408438416945}" type="sibTrans" cxnId="{6F10B5C7-557C-4B9F-AB06-C67E9B9FFBCC}">
      <dgm:prSet/>
      <dgm:spPr/>
      <dgm:t>
        <a:bodyPr/>
        <a:lstStyle/>
        <a:p>
          <a:endParaRPr lang="en-US"/>
        </a:p>
      </dgm:t>
    </dgm:pt>
    <dgm:pt modelId="{404A708E-55AE-4491-8C07-C34BB382ACC7}">
      <dgm:prSet custT="1"/>
      <dgm:spPr/>
      <dgm:t>
        <a:bodyPr/>
        <a:lstStyle/>
        <a:p>
          <a:r>
            <a:rPr lang="en-US" sz="1600" dirty="0" err="1" smtClean="0">
              <a:solidFill>
                <a:schemeClr val="bg1"/>
              </a:solidFill>
            </a:rPr>
            <a:t>Neem</a:t>
          </a:r>
          <a:r>
            <a:rPr lang="en-US" sz="1600" dirty="0" smtClean="0">
              <a:solidFill>
                <a:schemeClr val="bg1"/>
              </a:solidFill>
            </a:rPr>
            <a:t> leaf pastes can be used as conditioning packs to nourish the scalp and prevent dryness and flaking.</a:t>
          </a:r>
          <a:endParaRPr lang="en-US" sz="1600" dirty="0">
            <a:solidFill>
              <a:schemeClr val="bg1"/>
            </a:solidFill>
          </a:endParaRPr>
        </a:p>
      </dgm:t>
    </dgm:pt>
    <dgm:pt modelId="{4FFCB6ED-D8BD-4B1D-85BB-48A6734D8EA5}" type="parTrans" cxnId="{CF6467CD-DCC1-43E3-89EC-9B283DE88751}">
      <dgm:prSet/>
      <dgm:spPr/>
      <dgm:t>
        <a:bodyPr/>
        <a:lstStyle/>
        <a:p>
          <a:endParaRPr lang="en-US"/>
        </a:p>
      </dgm:t>
    </dgm:pt>
    <dgm:pt modelId="{13F3D4B7-37AE-4775-A1F4-DCAC74DF3190}" type="sibTrans" cxnId="{CF6467CD-DCC1-43E3-89EC-9B283DE88751}">
      <dgm:prSet/>
      <dgm:spPr/>
      <dgm:t>
        <a:bodyPr/>
        <a:lstStyle/>
        <a:p>
          <a:endParaRPr lang="en-US"/>
        </a:p>
      </dgm:t>
    </dgm:pt>
    <dgm:pt modelId="{14AC1BB1-C855-4FDA-9F06-EF61B3AD8D19}">
      <dgm:prSet custT="1"/>
      <dgm:spPr/>
      <dgm:t>
        <a:bodyPr/>
        <a:lstStyle/>
        <a:p>
          <a:endParaRPr lang="en-US" sz="1600" dirty="0">
            <a:solidFill>
              <a:schemeClr val="bg1"/>
            </a:solidFill>
          </a:endParaRPr>
        </a:p>
      </dgm:t>
    </dgm:pt>
    <dgm:pt modelId="{88119A37-2F0E-462D-B63D-1B3718F838DA}" type="parTrans" cxnId="{B3E90E8A-114E-4731-8538-1A0B8A393AF7}">
      <dgm:prSet/>
      <dgm:spPr/>
      <dgm:t>
        <a:bodyPr/>
        <a:lstStyle/>
        <a:p>
          <a:endParaRPr lang="en-US"/>
        </a:p>
      </dgm:t>
    </dgm:pt>
    <dgm:pt modelId="{88C9E9AF-912A-4A95-AE37-6254229BD78F}" type="sibTrans" cxnId="{B3E90E8A-114E-4731-8538-1A0B8A393AF7}">
      <dgm:prSet/>
      <dgm:spPr/>
      <dgm:t>
        <a:bodyPr/>
        <a:lstStyle/>
        <a:p>
          <a:endParaRPr lang="en-US"/>
        </a:p>
      </dgm:t>
    </dgm:pt>
    <dgm:pt modelId="{80846039-065A-4AFE-BFD7-4563E7B7ACB7}">
      <dgm:prSet custT="1"/>
      <dgm:spPr/>
      <dgm:t>
        <a:bodyPr/>
        <a:lstStyle/>
        <a:p>
          <a:r>
            <a:rPr lang="en-US" sz="1600" b="1" i="1" dirty="0" err="1" smtClean="0">
              <a:solidFill>
                <a:srgbClr val="FF0000"/>
              </a:solidFill>
            </a:rPr>
            <a:t>Azadirachta</a:t>
          </a:r>
          <a:r>
            <a:rPr lang="en-US" sz="1600" b="1" i="1" dirty="0" smtClean="0">
              <a:solidFill>
                <a:srgbClr val="FF0000"/>
              </a:solidFill>
            </a:rPr>
            <a:t> </a:t>
          </a:r>
          <a:r>
            <a:rPr lang="en-US" sz="1600" b="1" i="1" dirty="0" err="1" smtClean="0">
              <a:solidFill>
                <a:srgbClr val="FF0000"/>
              </a:solidFill>
            </a:rPr>
            <a:t>indica</a:t>
          </a:r>
          <a:endParaRPr lang="en-US" sz="1600" b="1" i="1" dirty="0">
            <a:solidFill>
              <a:srgbClr val="FF0000"/>
            </a:solidFill>
          </a:endParaRPr>
        </a:p>
      </dgm:t>
    </dgm:pt>
    <dgm:pt modelId="{C6D23932-4B6A-4A6B-BA99-E47472B4997B}" type="parTrans" cxnId="{60796DED-803A-4024-8726-697D87FF82D2}">
      <dgm:prSet/>
      <dgm:spPr/>
      <dgm:t>
        <a:bodyPr/>
        <a:lstStyle/>
        <a:p>
          <a:endParaRPr lang="en-US"/>
        </a:p>
      </dgm:t>
    </dgm:pt>
    <dgm:pt modelId="{6A18EE22-A542-49FE-B9D8-632D48D0CCA3}" type="sibTrans" cxnId="{60796DED-803A-4024-8726-697D87FF82D2}">
      <dgm:prSet/>
      <dgm:spPr/>
      <dgm:t>
        <a:bodyPr/>
        <a:lstStyle/>
        <a:p>
          <a:endParaRPr lang="en-US"/>
        </a:p>
      </dgm:t>
    </dgm:pt>
    <dgm:pt modelId="{83794490-8157-4AD4-83A4-3E381F91477F}" type="pres">
      <dgm:prSet presAssocID="{1CA3EFCA-E162-4B3F-94FB-C7E05C2D2870}" presName="linearFlow" presStyleCnt="0">
        <dgm:presLayoutVars>
          <dgm:dir/>
          <dgm:animLvl val="lvl"/>
          <dgm:resizeHandles/>
        </dgm:presLayoutVars>
      </dgm:prSet>
      <dgm:spPr/>
      <dgm:t>
        <a:bodyPr/>
        <a:lstStyle/>
        <a:p>
          <a:endParaRPr lang="en-US"/>
        </a:p>
      </dgm:t>
    </dgm:pt>
    <dgm:pt modelId="{F495999C-A2F2-48FD-BFE6-D978DAE4E353}" type="pres">
      <dgm:prSet presAssocID="{558C40B6-1E40-40F5-92C1-963274CCB935}" presName="compositeNode" presStyleCnt="0">
        <dgm:presLayoutVars>
          <dgm:bulletEnabled val="1"/>
        </dgm:presLayoutVars>
      </dgm:prSet>
      <dgm:spPr/>
    </dgm:pt>
    <dgm:pt modelId="{EB537305-A44B-47D5-8993-13E1520B9004}" type="pres">
      <dgm:prSet presAssocID="{558C40B6-1E40-40F5-92C1-963274CCB935}" presName="image" presStyleLbl="fgImgPlace1" presStyleIdx="0" presStyleCnt="3" custScaleX="168944" custScaleY="223823" custLinFactNeighborX="26535" custLinFactNeighborY="33354"/>
      <dgm:spPr>
        <a:blipFill rotWithShape="0">
          <a:blip xmlns:r="http://schemas.openxmlformats.org/officeDocument/2006/relationships" r:embed="rId1"/>
          <a:stretch>
            <a:fillRect/>
          </a:stretch>
        </a:blipFill>
        <a:ln w="3175">
          <a:solidFill>
            <a:schemeClr val="bg1"/>
          </a:solidFill>
        </a:ln>
      </dgm:spPr>
    </dgm:pt>
    <dgm:pt modelId="{F0062A2C-A711-4461-A7FF-CA8EB13B79DB}" type="pres">
      <dgm:prSet presAssocID="{558C40B6-1E40-40F5-92C1-963274CCB935}" presName="childNode" presStyleLbl="node1" presStyleIdx="0" presStyleCnt="3" custScaleX="132895" custLinFactNeighborX="-1891" custLinFactNeighborY="3625">
        <dgm:presLayoutVars>
          <dgm:bulletEnabled val="1"/>
        </dgm:presLayoutVars>
      </dgm:prSet>
      <dgm:spPr/>
      <dgm:t>
        <a:bodyPr/>
        <a:lstStyle/>
        <a:p>
          <a:endParaRPr lang="en-US"/>
        </a:p>
      </dgm:t>
    </dgm:pt>
    <dgm:pt modelId="{B39E1418-D8DA-422E-A27E-ADA975850F77}" type="pres">
      <dgm:prSet presAssocID="{558C40B6-1E40-40F5-92C1-963274CCB935}" presName="parentNode" presStyleLbl="revTx" presStyleIdx="0" presStyleCnt="3">
        <dgm:presLayoutVars>
          <dgm:chMax val="0"/>
          <dgm:bulletEnabled val="1"/>
        </dgm:presLayoutVars>
      </dgm:prSet>
      <dgm:spPr/>
      <dgm:t>
        <a:bodyPr/>
        <a:lstStyle/>
        <a:p>
          <a:endParaRPr lang="en-US"/>
        </a:p>
      </dgm:t>
    </dgm:pt>
    <dgm:pt modelId="{F70D6E70-7D05-4051-998F-706C657FF02B}" type="pres">
      <dgm:prSet presAssocID="{F47DF61A-1281-42B9-B502-5AF72A83A47F}" presName="sibTrans" presStyleCnt="0"/>
      <dgm:spPr/>
    </dgm:pt>
    <dgm:pt modelId="{453E0CC7-7ECF-4FE0-A731-0029A62C80D9}" type="pres">
      <dgm:prSet presAssocID="{14FC7F33-BEAA-4D61-ABDB-4EB37865D1BA}" presName="compositeNode" presStyleCnt="0">
        <dgm:presLayoutVars>
          <dgm:bulletEnabled val="1"/>
        </dgm:presLayoutVars>
      </dgm:prSet>
      <dgm:spPr/>
    </dgm:pt>
    <dgm:pt modelId="{F9B094A8-AC71-4CD1-A47F-9C1ACF358B50}" type="pres">
      <dgm:prSet presAssocID="{14FC7F33-BEAA-4D61-ABDB-4EB37865D1BA}" presName="image" presStyleLbl="fgImgPlace1" presStyleIdx="1" presStyleCnt="3" custScaleX="175695" custScaleY="244177" custLinFactNeighborX="-42393" custLinFactNeighborY="33354"/>
      <dgm:spPr>
        <a:blipFill rotWithShape="0">
          <a:blip xmlns:r="http://schemas.openxmlformats.org/officeDocument/2006/relationships" r:embed="rId2"/>
          <a:stretch>
            <a:fillRect/>
          </a:stretch>
        </a:blipFill>
        <a:ln w="3175"/>
      </dgm:spPr>
    </dgm:pt>
    <dgm:pt modelId="{BAEC2A3D-79C1-4DD2-AA2D-227FF4F7F352}" type="pres">
      <dgm:prSet presAssocID="{14FC7F33-BEAA-4D61-ABDB-4EB37865D1BA}" presName="childNode" presStyleLbl="node1" presStyleIdx="1" presStyleCnt="3" custScaleX="141157" custLinFactNeighborX="-2168" custLinFactNeighborY="3894">
        <dgm:presLayoutVars>
          <dgm:bulletEnabled val="1"/>
        </dgm:presLayoutVars>
      </dgm:prSet>
      <dgm:spPr/>
      <dgm:t>
        <a:bodyPr/>
        <a:lstStyle/>
        <a:p>
          <a:endParaRPr lang="en-US"/>
        </a:p>
      </dgm:t>
    </dgm:pt>
    <dgm:pt modelId="{51EF33F2-8F01-4DF1-A168-243F371D2D84}" type="pres">
      <dgm:prSet presAssocID="{14FC7F33-BEAA-4D61-ABDB-4EB37865D1BA}" presName="parentNode" presStyleLbl="revTx" presStyleIdx="1" presStyleCnt="3">
        <dgm:presLayoutVars>
          <dgm:chMax val="0"/>
          <dgm:bulletEnabled val="1"/>
        </dgm:presLayoutVars>
      </dgm:prSet>
      <dgm:spPr/>
      <dgm:t>
        <a:bodyPr/>
        <a:lstStyle/>
        <a:p>
          <a:endParaRPr lang="en-US"/>
        </a:p>
      </dgm:t>
    </dgm:pt>
    <dgm:pt modelId="{48096A46-2847-40EF-8AAC-95EC83E87A25}" type="pres">
      <dgm:prSet presAssocID="{91319037-F28F-4F0A-979F-CC067E11B06F}" presName="sibTrans" presStyleCnt="0"/>
      <dgm:spPr/>
    </dgm:pt>
    <dgm:pt modelId="{67C8A363-4574-41CE-A57E-972A0DF07DB0}" type="pres">
      <dgm:prSet presAssocID="{CEBA40C1-B455-4903-8314-3E0FB24605CA}" presName="compositeNode" presStyleCnt="0">
        <dgm:presLayoutVars>
          <dgm:bulletEnabled val="1"/>
        </dgm:presLayoutVars>
      </dgm:prSet>
      <dgm:spPr/>
    </dgm:pt>
    <dgm:pt modelId="{6117DE79-698B-416C-9549-C01B448BB153}" type="pres">
      <dgm:prSet presAssocID="{CEBA40C1-B455-4903-8314-3E0FB24605CA}" presName="image" presStyleLbl="fgImgPlace1" presStyleIdx="2" presStyleCnt="3" custScaleX="175197" custScaleY="206188" custLinFactX="-2696" custLinFactNeighborX="-100000" custLinFactNeighborY="8824"/>
      <dgm:spPr>
        <a:blipFill rotWithShape="0">
          <a:blip xmlns:r="http://schemas.openxmlformats.org/officeDocument/2006/relationships" r:embed="rId3"/>
          <a:stretch>
            <a:fillRect/>
          </a:stretch>
        </a:blipFill>
        <a:ln w="3175">
          <a:solidFill>
            <a:schemeClr val="bg1"/>
          </a:solidFill>
        </a:ln>
      </dgm:spPr>
    </dgm:pt>
    <dgm:pt modelId="{40912EDA-EC0B-4A36-996E-D72AC15F8661}" type="pres">
      <dgm:prSet presAssocID="{CEBA40C1-B455-4903-8314-3E0FB24605CA}" presName="childNode" presStyleLbl="node1" presStyleIdx="2" presStyleCnt="3" custScaleX="142762" custLinFactNeighborX="-35328" custLinFactNeighborY="3180">
        <dgm:presLayoutVars>
          <dgm:bulletEnabled val="1"/>
        </dgm:presLayoutVars>
      </dgm:prSet>
      <dgm:spPr/>
      <dgm:t>
        <a:bodyPr/>
        <a:lstStyle/>
        <a:p>
          <a:endParaRPr lang="en-US"/>
        </a:p>
      </dgm:t>
    </dgm:pt>
    <dgm:pt modelId="{AB9BDDA4-24E1-4896-91F4-0AD670E11697}" type="pres">
      <dgm:prSet presAssocID="{CEBA40C1-B455-4903-8314-3E0FB24605CA}" presName="parentNode" presStyleLbl="revTx" presStyleIdx="2" presStyleCnt="3" custAng="5400000" custScaleX="651828" custScaleY="26835">
        <dgm:presLayoutVars>
          <dgm:chMax val="0"/>
          <dgm:bulletEnabled val="1"/>
        </dgm:presLayoutVars>
      </dgm:prSet>
      <dgm:spPr/>
      <dgm:t>
        <a:bodyPr/>
        <a:lstStyle/>
        <a:p>
          <a:endParaRPr lang="en-US"/>
        </a:p>
      </dgm:t>
    </dgm:pt>
  </dgm:ptLst>
  <dgm:cxnLst>
    <dgm:cxn modelId="{DEAE16F7-F2BE-4A23-BC2C-DD12BF76E486}" srcId="{558C40B6-1E40-40F5-92C1-963274CCB935}" destId="{380B2EB3-B671-47CD-92EE-F6115F611425}" srcOrd="2" destOrd="0" parTransId="{0B199AAA-0174-48A2-B706-86954ADF16C9}" sibTransId="{51453307-1135-4970-B7CC-7130876B24B5}"/>
    <dgm:cxn modelId="{6F10B5C7-557C-4B9F-AB06-C67E9B9FFBCC}" srcId="{CEBA40C1-B455-4903-8314-3E0FB24605CA}" destId="{D5990953-2B90-49DC-BA20-77B9BE519294}" srcOrd="1" destOrd="0" parTransId="{E89C1244-4610-4322-BCDC-C3CB7242D789}" sibTransId="{0C764CB8-23E1-4C26-8961-408438416945}"/>
    <dgm:cxn modelId="{8AD0FDFC-ED95-4B7B-B5D4-D66FC813835E}" srcId="{558C40B6-1E40-40F5-92C1-963274CCB935}" destId="{5140672B-3992-4B75-9190-CF4DE7838162}" srcOrd="1" destOrd="0" parTransId="{5871C9ED-536E-4440-A9E6-B2C3253A15E2}" sibTransId="{09B78ED3-8DBA-4B82-A54F-95CA49D35EC0}"/>
    <dgm:cxn modelId="{B983AEBD-2284-4C54-8879-CC6B3DAC65D6}" srcId="{1CA3EFCA-E162-4B3F-94FB-C7E05C2D2870}" destId="{CEBA40C1-B455-4903-8314-3E0FB24605CA}" srcOrd="2" destOrd="0" parTransId="{A05BE2F0-42ED-4962-B7E6-A8F1614C21CE}" sibTransId="{0498ED44-1473-4F22-BA70-5E9647B54166}"/>
    <dgm:cxn modelId="{9B0A6455-DD94-4393-84F2-688E123F930A}" type="presOf" srcId="{404A708E-55AE-4491-8C07-C34BB382ACC7}" destId="{40912EDA-EC0B-4A36-996E-D72AC15F8661}" srcOrd="0" destOrd="3" presId="urn:microsoft.com/office/officeart/2005/8/layout/hList2"/>
    <dgm:cxn modelId="{9E6BE674-9400-4990-8B97-6B55895B1C66}" srcId="{558C40B6-1E40-40F5-92C1-963274CCB935}" destId="{5F5140BA-EBB5-449F-9E8F-129FF94B87E7}" srcOrd="3" destOrd="0" parTransId="{54D7848C-ED78-45AE-925D-CE223B6C1730}" sibTransId="{6F6A6F99-919A-45DE-B67B-E4F4ABDDE264}"/>
    <dgm:cxn modelId="{F366DEBB-D6A6-4283-921C-F5B72CB09063}" type="presOf" srcId="{C399B5DA-F5A4-48E3-B65D-7111A588AE53}" destId="{BAEC2A3D-79C1-4DD2-AA2D-227FF4F7F352}" srcOrd="0" destOrd="3" presId="urn:microsoft.com/office/officeart/2005/8/layout/hList2"/>
    <dgm:cxn modelId="{968EF93C-9F74-4C0A-8734-7CA0109535AA}" type="presOf" srcId="{380B2EB3-B671-47CD-92EE-F6115F611425}" destId="{F0062A2C-A711-4461-A7FF-CA8EB13B79DB}" srcOrd="0" destOrd="2" presId="urn:microsoft.com/office/officeart/2005/8/layout/hList2"/>
    <dgm:cxn modelId="{3384E4D9-4EEA-4F61-8DB6-89EEEBF9AD9B}" srcId="{14FC7F33-BEAA-4D61-ABDB-4EB37865D1BA}" destId="{B9F2774D-2CF0-43FC-96FB-7D679D067255}" srcOrd="2" destOrd="0" parTransId="{27297FFE-1F81-48F9-9D16-34C0D42BF06B}" sibTransId="{839FAB34-C97B-4E18-B1CF-20DBE81B730B}"/>
    <dgm:cxn modelId="{CF6467CD-DCC1-43E3-89EC-9B283DE88751}" srcId="{CEBA40C1-B455-4903-8314-3E0FB24605CA}" destId="{404A708E-55AE-4491-8C07-C34BB382ACC7}" srcOrd="3" destOrd="0" parTransId="{4FFCB6ED-D8BD-4B1D-85BB-48A6734D8EA5}" sibTransId="{13F3D4B7-37AE-4775-A1F4-DCAC74DF3190}"/>
    <dgm:cxn modelId="{45C4E61D-CD53-4D02-BA2E-39588B0D99DE}" type="presOf" srcId="{AAB554F3-64A3-41D1-A059-D689C038887A}" destId="{F0062A2C-A711-4461-A7FF-CA8EB13B79DB}" srcOrd="0" destOrd="4" presId="urn:microsoft.com/office/officeart/2005/8/layout/hList2"/>
    <dgm:cxn modelId="{053D5570-7D3A-4069-A783-40AC63502094}" type="presOf" srcId="{B9F2774D-2CF0-43FC-96FB-7D679D067255}" destId="{BAEC2A3D-79C1-4DD2-AA2D-227FF4F7F352}" srcOrd="0" destOrd="2" presId="urn:microsoft.com/office/officeart/2005/8/layout/hList2"/>
    <dgm:cxn modelId="{60796DED-803A-4024-8726-697D87FF82D2}" srcId="{CEBA40C1-B455-4903-8314-3E0FB24605CA}" destId="{80846039-065A-4AFE-BFD7-4563E7B7ACB7}" srcOrd="4" destOrd="0" parTransId="{C6D23932-4B6A-4A6B-BA99-E47472B4997B}" sibTransId="{6A18EE22-A542-49FE-B9D8-632D48D0CCA3}"/>
    <dgm:cxn modelId="{F400AED0-901D-4421-9BB7-D53F5CE48456}" srcId="{CEBA40C1-B455-4903-8314-3E0FB24605CA}" destId="{4E7A1A34-0FA5-4C09-AD0D-BEF671DAF529}" srcOrd="0" destOrd="0" parTransId="{93807AEE-E5DC-4FC7-81F4-9EA98B733C52}" sibTransId="{2C7F011D-E46F-4E5E-BDC1-5D2BB7DFA873}"/>
    <dgm:cxn modelId="{14EB6FD4-B913-41F1-8799-575542066268}" type="presOf" srcId="{5F5140BA-EBB5-449F-9E8F-129FF94B87E7}" destId="{F0062A2C-A711-4461-A7FF-CA8EB13B79DB}" srcOrd="0" destOrd="3" presId="urn:microsoft.com/office/officeart/2005/8/layout/hList2"/>
    <dgm:cxn modelId="{3CC6C6BF-C4C3-4776-8264-56D2F2353417}" type="presOf" srcId="{14FC7F33-BEAA-4D61-ABDB-4EB37865D1BA}" destId="{51EF33F2-8F01-4DF1-A168-243F371D2D84}" srcOrd="0" destOrd="0" presId="urn:microsoft.com/office/officeart/2005/8/layout/hList2"/>
    <dgm:cxn modelId="{74FD213F-7F2E-4543-84E9-402666354843}" srcId="{14FC7F33-BEAA-4D61-ABDB-4EB37865D1BA}" destId="{66CB2917-4B0E-46D1-A584-E540AF5F187D}" srcOrd="4" destOrd="0" parTransId="{0EBF922E-0D67-446F-B955-3AF576588508}" sibTransId="{80B018AD-AB0B-4417-AC82-1A4AEE5D4720}"/>
    <dgm:cxn modelId="{F56F2486-E72E-4EC2-8B90-3AC14A70E9C1}" srcId="{14FC7F33-BEAA-4D61-ABDB-4EB37865D1BA}" destId="{93BC8B40-FCD9-425A-B7B9-C6E96C7B19BE}" srcOrd="0" destOrd="0" parTransId="{8112298A-3A9B-474A-A358-FB7F79DDCB6D}" sibTransId="{2B2CE421-281F-410F-BC77-4C9DB02AB533}"/>
    <dgm:cxn modelId="{21F6EBC5-3535-4F1D-BEA1-2683567FA261}" type="presOf" srcId="{66CB2917-4B0E-46D1-A584-E540AF5F187D}" destId="{BAEC2A3D-79C1-4DD2-AA2D-227FF4F7F352}" srcOrd="0" destOrd="4" presId="urn:microsoft.com/office/officeart/2005/8/layout/hList2"/>
    <dgm:cxn modelId="{3E47C430-65E0-408F-900F-F89F29414261}" srcId="{1CA3EFCA-E162-4B3F-94FB-C7E05C2D2870}" destId="{558C40B6-1E40-40F5-92C1-963274CCB935}" srcOrd="0" destOrd="0" parTransId="{45C670D3-91F9-4D81-8FF2-F2BD42F6659B}" sibTransId="{F47DF61A-1281-42B9-B502-5AF72A83A47F}"/>
    <dgm:cxn modelId="{AC88BFD3-B5D0-465D-94D2-906DCB4FA2EB}" srcId="{558C40B6-1E40-40F5-92C1-963274CCB935}" destId="{24ECA7FA-504E-4851-BAFC-E6C73CB044A0}" srcOrd="0" destOrd="0" parTransId="{612BCA7F-142D-4002-9162-6FB4D1FF3D9D}" sibTransId="{533D9589-874E-45F6-8DA2-5E57A317A484}"/>
    <dgm:cxn modelId="{90B6AB42-E0BD-4D42-AC4C-557FC84F8D20}" type="presOf" srcId="{80846039-065A-4AFE-BFD7-4563E7B7ACB7}" destId="{40912EDA-EC0B-4A36-996E-D72AC15F8661}" srcOrd="0" destOrd="4" presId="urn:microsoft.com/office/officeart/2005/8/layout/hList2"/>
    <dgm:cxn modelId="{AB88D141-302C-449B-A655-248B94DC2573}" type="presOf" srcId="{5140672B-3992-4B75-9190-CF4DE7838162}" destId="{F0062A2C-A711-4461-A7FF-CA8EB13B79DB}" srcOrd="0" destOrd="1" presId="urn:microsoft.com/office/officeart/2005/8/layout/hList2"/>
    <dgm:cxn modelId="{7C94B36D-8F31-45DA-8041-6D62B09FD96A}" type="presOf" srcId="{D5990953-2B90-49DC-BA20-77B9BE519294}" destId="{40912EDA-EC0B-4A36-996E-D72AC15F8661}" srcOrd="0" destOrd="1" presId="urn:microsoft.com/office/officeart/2005/8/layout/hList2"/>
    <dgm:cxn modelId="{7F63D7F1-98C8-4AD6-8F0E-3EAC0A4EA599}" srcId="{14FC7F33-BEAA-4D61-ABDB-4EB37865D1BA}" destId="{DA9F7302-2D1A-43C8-9D0A-ED7A81D3FE14}" srcOrd="1" destOrd="0" parTransId="{BE6C1493-EC94-4DC1-83E4-9CF8B98098D4}" sibTransId="{8FF20FD2-549E-42FE-A784-3F416BFFFFF5}"/>
    <dgm:cxn modelId="{E02DCAF0-C7A3-4061-B026-1C0BEB26C085}" type="presOf" srcId="{14AC1BB1-C855-4FDA-9F06-EF61B3AD8D19}" destId="{40912EDA-EC0B-4A36-996E-D72AC15F8661}" srcOrd="0" destOrd="2" presId="urn:microsoft.com/office/officeart/2005/8/layout/hList2"/>
    <dgm:cxn modelId="{F972BF0C-1285-4870-9ED1-E18951BE6D2D}" srcId="{1CA3EFCA-E162-4B3F-94FB-C7E05C2D2870}" destId="{14FC7F33-BEAA-4D61-ABDB-4EB37865D1BA}" srcOrd="1" destOrd="0" parTransId="{1D167AD4-A335-4BBC-BE96-28D7AA62E59F}" sibTransId="{91319037-F28F-4F0A-979F-CC067E11B06F}"/>
    <dgm:cxn modelId="{BE694A71-2841-464A-AE62-399AE9E0D57B}" srcId="{558C40B6-1E40-40F5-92C1-963274CCB935}" destId="{AAB554F3-64A3-41D1-A059-D689C038887A}" srcOrd="4" destOrd="0" parTransId="{4335FFFD-7CA9-42F2-AAD2-9C93D6828FEA}" sibTransId="{2C4E7B54-C0DB-4291-A701-6138710222D8}"/>
    <dgm:cxn modelId="{1AE5CF59-44F0-45D1-A7D4-A267B406739A}" type="presOf" srcId="{CEBA40C1-B455-4903-8314-3E0FB24605CA}" destId="{AB9BDDA4-24E1-4896-91F4-0AD670E11697}" srcOrd="0" destOrd="0" presId="urn:microsoft.com/office/officeart/2005/8/layout/hList2"/>
    <dgm:cxn modelId="{30449E23-C316-4F59-A0AE-AB7685268755}" type="presOf" srcId="{2F0F3F9D-3AE4-4D5B-91B9-3978499B29DE}" destId="{F0062A2C-A711-4461-A7FF-CA8EB13B79DB}" srcOrd="0" destOrd="5" presId="urn:microsoft.com/office/officeart/2005/8/layout/hList2"/>
    <dgm:cxn modelId="{5F4D0899-A0C4-46A7-83FC-280C2E0C3E5E}" type="presOf" srcId="{4E7A1A34-0FA5-4C09-AD0D-BEF671DAF529}" destId="{40912EDA-EC0B-4A36-996E-D72AC15F8661}" srcOrd="0" destOrd="0" presId="urn:microsoft.com/office/officeart/2005/8/layout/hList2"/>
    <dgm:cxn modelId="{43FD79A1-9544-4C3A-8258-A0739EE838AE}" type="presOf" srcId="{DA9F7302-2D1A-43C8-9D0A-ED7A81D3FE14}" destId="{BAEC2A3D-79C1-4DD2-AA2D-227FF4F7F352}" srcOrd="0" destOrd="1" presId="urn:microsoft.com/office/officeart/2005/8/layout/hList2"/>
    <dgm:cxn modelId="{1BF17CE4-B174-4945-8C4B-900BF92938AA}" type="presOf" srcId="{24ECA7FA-504E-4851-BAFC-E6C73CB044A0}" destId="{F0062A2C-A711-4461-A7FF-CA8EB13B79DB}" srcOrd="0" destOrd="0" presId="urn:microsoft.com/office/officeart/2005/8/layout/hList2"/>
    <dgm:cxn modelId="{E31A9E89-E460-4FB7-AAAD-8F7AB5785B56}" srcId="{558C40B6-1E40-40F5-92C1-963274CCB935}" destId="{2F0F3F9D-3AE4-4D5B-91B9-3978499B29DE}" srcOrd="5" destOrd="0" parTransId="{17108243-7EC0-47F3-9669-6CFC09B07AA8}" sibTransId="{CE48685F-3D32-4EBE-B0E4-DAA16D2EA035}"/>
    <dgm:cxn modelId="{2D951020-BD45-4F0A-B866-745BCDAF9650}" type="presOf" srcId="{1CA3EFCA-E162-4B3F-94FB-C7E05C2D2870}" destId="{83794490-8157-4AD4-83A4-3E381F91477F}" srcOrd="0" destOrd="0" presId="urn:microsoft.com/office/officeart/2005/8/layout/hList2"/>
    <dgm:cxn modelId="{1B542A05-7164-4C51-9E09-E5BD56BD33CC}" type="presOf" srcId="{558C40B6-1E40-40F5-92C1-963274CCB935}" destId="{B39E1418-D8DA-422E-A27E-ADA975850F77}" srcOrd="0" destOrd="0" presId="urn:microsoft.com/office/officeart/2005/8/layout/hList2"/>
    <dgm:cxn modelId="{A26BE140-1279-4833-8AE5-0CA467031F87}" srcId="{14FC7F33-BEAA-4D61-ABDB-4EB37865D1BA}" destId="{C399B5DA-F5A4-48E3-B65D-7111A588AE53}" srcOrd="3" destOrd="0" parTransId="{363CC64F-A1E7-4453-BB75-2D7FB9E25117}" sibTransId="{06C0A88D-54F8-49AD-BCA2-9ADD7017BA01}"/>
    <dgm:cxn modelId="{F827A7A4-F6A0-4C29-8BD1-0C6C1576C9E5}" type="presOf" srcId="{93BC8B40-FCD9-425A-B7B9-C6E96C7B19BE}" destId="{BAEC2A3D-79C1-4DD2-AA2D-227FF4F7F352}" srcOrd="0" destOrd="0" presId="urn:microsoft.com/office/officeart/2005/8/layout/hList2"/>
    <dgm:cxn modelId="{B3E90E8A-114E-4731-8538-1A0B8A393AF7}" srcId="{CEBA40C1-B455-4903-8314-3E0FB24605CA}" destId="{14AC1BB1-C855-4FDA-9F06-EF61B3AD8D19}" srcOrd="2" destOrd="0" parTransId="{88119A37-2F0E-462D-B63D-1B3718F838DA}" sibTransId="{88C9E9AF-912A-4A95-AE37-6254229BD78F}"/>
    <dgm:cxn modelId="{5DE9D591-10DD-4AD3-B829-80626A709586}" type="presParOf" srcId="{83794490-8157-4AD4-83A4-3E381F91477F}" destId="{F495999C-A2F2-48FD-BFE6-D978DAE4E353}" srcOrd="0" destOrd="0" presId="urn:microsoft.com/office/officeart/2005/8/layout/hList2"/>
    <dgm:cxn modelId="{72FD5339-2EEB-43C6-9752-37A331987FDC}" type="presParOf" srcId="{F495999C-A2F2-48FD-BFE6-D978DAE4E353}" destId="{EB537305-A44B-47D5-8993-13E1520B9004}" srcOrd="0" destOrd="0" presId="urn:microsoft.com/office/officeart/2005/8/layout/hList2"/>
    <dgm:cxn modelId="{8E622BB3-4642-485A-9680-CA830E349E80}" type="presParOf" srcId="{F495999C-A2F2-48FD-BFE6-D978DAE4E353}" destId="{F0062A2C-A711-4461-A7FF-CA8EB13B79DB}" srcOrd="1" destOrd="0" presId="urn:microsoft.com/office/officeart/2005/8/layout/hList2"/>
    <dgm:cxn modelId="{FD8F45A3-6307-4A61-86E8-A14B85AEAAC8}" type="presParOf" srcId="{F495999C-A2F2-48FD-BFE6-D978DAE4E353}" destId="{B39E1418-D8DA-422E-A27E-ADA975850F77}" srcOrd="2" destOrd="0" presId="urn:microsoft.com/office/officeart/2005/8/layout/hList2"/>
    <dgm:cxn modelId="{53C8B2F1-F799-474A-979A-43B4F8F86F8B}" type="presParOf" srcId="{83794490-8157-4AD4-83A4-3E381F91477F}" destId="{F70D6E70-7D05-4051-998F-706C657FF02B}" srcOrd="1" destOrd="0" presId="urn:microsoft.com/office/officeart/2005/8/layout/hList2"/>
    <dgm:cxn modelId="{E72900C7-36C1-4143-8C30-A356CCDDD612}" type="presParOf" srcId="{83794490-8157-4AD4-83A4-3E381F91477F}" destId="{453E0CC7-7ECF-4FE0-A731-0029A62C80D9}" srcOrd="2" destOrd="0" presId="urn:microsoft.com/office/officeart/2005/8/layout/hList2"/>
    <dgm:cxn modelId="{34CF7756-41CA-4730-9018-68A34B0B8823}" type="presParOf" srcId="{453E0CC7-7ECF-4FE0-A731-0029A62C80D9}" destId="{F9B094A8-AC71-4CD1-A47F-9C1ACF358B50}" srcOrd="0" destOrd="0" presId="urn:microsoft.com/office/officeart/2005/8/layout/hList2"/>
    <dgm:cxn modelId="{1B35DBFB-741D-4DC9-9ECB-34A7F4A6317D}" type="presParOf" srcId="{453E0CC7-7ECF-4FE0-A731-0029A62C80D9}" destId="{BAEC2A3D-79C1-4DD2-AA2D-227FF4F7F352}" srcOrd="1" destOrd="0" presId="urn:microsoft.com/office/officeart/2005/8/layout/hList2"/>
    <dgm:cxn modelId="{36E92C1B-4756-4B0F-AF38-8923ED9CB3BA}" type="presParOf" srcId="{453E0CC7-7ECF-4FE0-A731-0029A62C80D9}" destId="{51EF33F2-8F01-4DF1-A168-243F371D2D84}" srcOrd="2" destOrd="0" presId="urn:microsoft.com/office/officeart/2005/8/layout/hList2"/>
    <dgm:cxn modelId="{A3D4FFD4-ADA9-499A-AC16-146369C96E72}" type="presParOf" srcId="{83794490-8157-4AD4-83A4-3E381F91477F}" destId="{48096A46-2847-40EF-8AAC-95EC83E87A25}" srcOrd="3" destOrd="0" presId="urn:microsoft.com/office/officeart/2005/8/layout/hList2"/>
    <dgm:cxn modelId="{E02FF7AC-7856-445D-A15A-A9DC16A6F577}" type="presParOf" srcId="{83794490-8157-4AD4-83A4-3E381F91477F}" destId="{67C8A363-4574-41CE-A57E-972A0DF07DB0}" srcOrd="4" destOrd="0" presId="urn:microsoft.com/office/officeart/2005/8/layout/hList2"/>
    <dgm:cxn modelId="{279905CC-F8DC-4093-ABD4-F42049411C5B}" type="presParOf" srcId="{67C8A363-4574-41CE-A57E-972A0DF07DB0}" destId="{6117DE79-698B-416C-9549-C01B448BB153}" srcOrd="0" destOrd="0" presId="urn:microsoft.com/office/officeart/2005/8/layout/hList2"/>
    <dgm:cxn modelId="{86A8B8D3-5BF1-432E-BE48-59B67BBB345E}" type="presParOf" srcId="{67C8A363-4574-41CE-A57E-972A0DF07DB0}" destId="{40912EDA-EC0B-4A36-996E-D72AC15F8661}" srcOrd="1" destOrd="0" presId="urn:microsoft.com/office/officeart/2005/8/layout/hList2"/>
    <dgm:cxn modelId="{82DF971F-320C-4BC6-8A2F-9C69CB09DC18}" type="presParOf" srcId="{67C8A363-4574-41CE-A57E-972A0DF07DB0}" destId="{AB9BDDA4-24E1-4896-91F4-0AD670E11697}" srcOrd="2" destOrd="0" presId="urn:microsoft.com/office/officeart/2005/8/layout/hList2"/>
  </dgm:cxnLst>
  <dgm:bg/>
  <dgm:whole/>
</dgm:dataModel>
</file>

<file path=ppt/diagrams/data20.xml><?xml version="1.0" encoding="utf-8"?>
<dgm:dataModel xmlns:dgm="http://schemas.openxmlformats.org/drawingml/2006/diagram" xmlns:a="http://schemas.openxmlformats.org/drawingml/2006/main">
  <dgm:ptLst>
    <dgm:pt modelId="{D804E199-27F3-44C7-93CB-D087CCF6D41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06EC4E7-182C-4EF5-A77D-EDF80F3D8239}">
      <dgm:prSet phldrT="[Text]" custT="1"/>
      <dgm:spPr/>
      <dgm:t>
        <a:bodyPr/>
        <a:lstStyle/>
        <a:p>
          <a:r>
            <a:rPr lang="en-US" sz="2000" dirty="0" smtClean="0">
              <a:solidFill>
                <a:srgbClr val="FF0000"/>
              </a:solidFill>
            </a:rPr>
            <a:t>Food to </a:t>
          </a:r>
          <a:r>
            <a:rPr lang="en-US" sz="2000" dirty="0" err="1" smtClean="0">
              <a:solidFill>
                <a:srgbClr val="FF0000"/>
              </a:solidFill>
            </a:rPr>
            <a:t>favour</a:t>
          </a:r>
          <a:endParaRPr lang="en-US" sz="2000" dirty="0">
            <a:solidFill>
              <a:srgbClr val="FF0000"/>
            </a:solidFill>
          </a:endParaRPr>
        </a:p>
      </dgm:t>
    </dgm:pt>
    <dgm:pt modelId="{6A7C0127-5D44-4777-90E5-A15061979E66}" type="parTrans" cxnId="{8026FE72-1169-4E03-8898-08358F65FE8D}">
      <dgm:prSet/>
      <dgm:spPr/>
      <dgm:t>
        <a:bodyPr/>
        <a:lstStyle/>
        <a:p>
          <a:endParaRPr lang="en-US"/>
        </a:p>
      </dgm:t>
    </dgm:pt>
    <dgm:pt modelId="{3021BD7B-D674-473A-86EC-086CF4C615D9}" type="sibTrans" cxnId="{8026FE72-1169-4E03-8898-08358F65FE8D}">
      <dgm:prSet/>
      <dgm:spPr/>
      <dgm:t>
        <a:bodyPr/>
        <a:lstStyle/>
        <a:p>
          <a:endParaRPr lang="en-US"/>
        </a:p>
      </dgm:t>
    </dgm:pt>
    <dgm:pt modelId="{C397AB74-694A-420A-9F44-95140725BAB8}">
      <dgm:prSet phldrT="[Text]" custT="1"/>
      <dgm:spPr/>
      <dgm:t>
        <a:bodyPr/>
        <a:lstStyle/>
        <a:p>
          <a:r>
            <a:rPr lang="en-US" sz="1600" dirty="0" smtClean="0">
              <a:solidFill>
                <a:srgbClr val="006600"/>
              </a:solidFill>
            </a:rPr>
            <a:t>Light diet , Green and black grams, Green leafy vegetables [cabbage, cauliflower, carrot, spinach, broccoli], fresh fruits [apple, papaya, orange, pineapple, peach, plums], yellow lentil [</a:t>
          </a:r>
          <a:r>
            <a:rPr lang="en-US" sz="1600" dirty="0" err="1" smtClean="0">
              <a:solidFill>
                <a:srgbClr val="006600"/>
              </a:solidFill>
            </a:rPr>
            <a:t>moong</a:t>
          </a:r>
          <a:r>
            <a:rPr lang="en-US" sz="1600" dirty="0" smtClean="0">
              <a:solidFill>
                <a:srgbClr val="006600"/>
              </a:solidFill>
            </a:rPr>
            <a:t> </a:t>
          </a:r>
          <a:r>
            <a:rPr lang="en-US" sz="1600" dirty="0" err="1" smtClean="0">
              <a:solidFill>
                <a:srgbClr val="006600"/>
              </a:solidFill>
            </a:rPr>
            <a:t>dal</a:t>
          </a:r>
          <a:r>
            <a:rPr lang="en-US" sz="1600" dirty="0" smtClean="0">
              <a:solidFill>
                <a:srgbClr val="006600"/>
              </a:solidFill>
            </a:rPr>
            <a:t>], bitter gourd, cumin seeds, black pepper, mustard oil and cucumber.</a:t>
          </a:r>
          <a:endParaRPr lang="en-US" sz="1600" dirty="0">
            <a:solidFill>
              <a:srgbClr val="006600"/>
            </a:solidFill>
          </a:endParaRPr>
        </a:p>
      </dgm:t>
    </dgm:pt>
    <dgm:pt modelId="{13E5B2FC-71A8-4233-9C66-08DD9E845279}" type="parTrans" cxnId="{AA715C02-2178-4673-8A6B-BC81C3F35D36}">
      <dgm:prSet/>
      <dgm:spPr/>
      <dgm:t>
        <a:bodyPr/>
        <a:lstStyle/>
        <a:p>
          <a:endParaRPr lang="en-US"/>
        </a:p>
      </dgm:t>
    </dgm:pt>
    <dgm:pt modelId="{C5BF6B77-0DF4-4089-87B7-71386D4E3B08}" type="sibTrans" cxnId="{AA715C02-2178-4673-8A6B-BC81C3F35D36}">
      <dgm:prSet/>
      <dgm:spPr/>
      <dgm:t>
        <a:bodyPr/>
        <a:lstStyle/>
        <a:p>
          <a:endParaRPr lang="en-US"/>
        </a:p>
      </dgm:t>
    </dgm:pt>
    <dgm:pt modelId="{B6622C91-6E35-411B-8A0A-14F1EFB0CB87}">
      <dgm:prSet phldrT="[Text]" custT="1"/>
      <dgm:spPr/>
      <dgm:t>
        <a:bodyPr/>
        <a:lstStyle/>
        <a:p>
          <a:r>
            <a:rPr lang="en-US" sz="2000" dirty="0" smtClean="0">
              <a:solidFill>
                <a:srgbClr val="FF0000"/>
              </a:solidFill>
            </a:rPr>
            <a:t>Food to Avoid</a:t>
          </a:r>
        </a:p>
      </dgm:t>
    </dgm:pt>
    <dgm:pt modelId="{02A124A6-BCE8-40E6-AB0C-4232D4CA9812}" type="parTrans" cxnId="{178A1788-69FD-44E6-80B9-90BAF44C3703}">
      <dgm:prSet/>
      <dgm:spPr/>
      <dgm:t>
        <a:bodyPr/>
        <a:lstStyle/>
        <a:p>
          <a:endParaRPr lang="en-US"/>
        </a:p>
      </dgm:t>
    </dgm:pt>
    <dgm:pt modelId="{4B518D1E-623E-4E3C-B5F6-ED929FCA542E}" type="sibTrans" cxnId="{178A1788-69FD-44E6-80B9-90BAF44C3703}">
      <dgm:prSet/>
      <dgm:spPr/>
      <dgm:t>
        <a:bodyPr/>
        <a:lstStyle/>
        <a:p>
          <a:endParaRPr lang="en-US"/>
        </a:p>
      </dgm:t>
    </dgm:pt>
    <dgm:pt modelId="{92E8C189-8051-4D81-9B06-13B60ED81A9F}">
      <dgm:prSet phldrT="[Text]" custT="1"/>
      <dgm:spPr/>
      <dgm:t>
        <a:bodyPr/>
        <a:lstStyle/>
        <a:p>
          <a:r>
            <a:rPr lang="en-US" sz="1600" dirty="0" smtClean="0">
              <a:solidFill>
                <a:srgbClr val="006600"/>
              </a:solidFill>
            </a:rPr>
            <a:t>Potato, sweet potato, whole milk products, bakery products, chilled water, soft drinks, sea food, cakes, sweet bread, chocolates and junk food</a:t>
          </a:r>
          <a:endParaRPr lang="en-US" sz="1600" dirty="0">
            <a:solidFill>
              <a:srgbClr val="006600"/>
            </a:solidFill>
          </a:endParaRPr>
        </a:p>
      </dgm:t>
    </dgm:pt>
    <dgm:pt modelId="{3E9657B0-5F99-48A7-A7F4-7B0BBE266273}" type="parTrans" cxnId="{252E3287-47E9-447F-9BDB-397B397D0C1D}">
      <dgm:prSet/>
      <dgm:spPr/>
      <dgm:t>
        <a:bodyPr/>
        <a:lstStyle/>
        <a:p>
          <a:endParaRPr lang="en-US"/>
        </a:p>
      </dgm:t>
    </dgm:pt>
    <dgm:pt modelId="{F8DBA4D7-8046-441E-BA0C-0371FB084FFD}" type="sibTrans" cxnId="{252E3287-47E9-447F-9BDB-397B397D0C1D}">
      <dgm:prSet/>
      <dgm:spPr/>
      <dgm:t>
        <a:bodyPr/>
        <a:lstStyle/>
        <a:p>
          <a:endParaRPr lang="en-US"/>
        </a:p>
      </dgm:t>
    </dgm:pt>
    <dgm:pt modelId="{4DC1043E-88E4-4F4F-B00A-807AF267AA01}">
      <dgm:prSet phldrT="[Text]" custT="1"/>
      <dgm:spPr/>
      <dgm:t>
        <a:bodyPr/>
        <a:lstStyle/>
        <a:p>
          <a:r>
            <a:rPr lang="en-US" sz="2400" dirty="0" smtClean="0">
              <a:solidFill>
                <a:srgbClr val="FF0000"/>
              </a:solidFill>
            </a:rPr>
            <a:t>Do’s</a:t>
          </a:r>
        </a:p>
      </dgm:t>
    </dgm:pt>
    <dgm:pt modelId="{CF10B157-7E88-4B59-A22F-04DB42F685CF}" type="parTrans" cxnId="{624A5437-0CC4-4EA0-B8D8-212EF46EE1D3}">
      <dgm:prSet/>
      <dgm:spPr/>
      <dgm:t>
        <a:bodyPr/>
        <a:lstStyle/>
        <a:p>
          <a:endParaRPr lang="en-US"/>
        </a:p>
      </dgm:t>
    </dgm:pt>
    <dgm:pt modelId="{13A17416-EA32-4591-B045-0ABAAEFDDDD6}" type="sibTrans" cxnId="{624A5437-0CC4-4EA0-B8D8-212EF46EE1D3}">
      <dgm:prSet/>
      <dgm:spPr/>
      <dgm:t>
        <a:bodyPr/>
        <a:lstStyle/>
        <a:p>
          <a:endParaRPr lang="en-US"/>
        </a:p>
      </dgm:t>
    </dgm:pt>
    <dgm:pt modelId="{BD596885-89C9-4EFD-8D1D-26C926FB29F9}">
      <dgm:prSet phldrT="[Text]" custT="1"/>
      <dgm:spPr/>
      <dgm:t>
        <a:bodyPr/>
        <a:lstStyle/>
        <a:p>
          <a:r>
            <a:rPr lang="en-US" sz="1600" dirty="0" smtClean="0">
              <a:solidFill>
                <a:srgbClr val="006600"/>
              </a:solidFill>
            </a:rPr>
            <a:t>Drink lukewarm water.</a:t>
          </a:r>
          <a:endParaRPr lang="en-US" sz="1600" dirty="0">
            <a:solidFill>
              <a:srgbClr val="006600"/>
            </a:solidFill>
          </a:endParaRPr>
        </a:p>
      </dgm:t>
    </dgm:pt>
    <dgm:pt modelId="{E2BDD2D8-FE68-406E-9281-64B2504BD85C}" type="parTrans" cxnId="{743A825B-91EC-4898-939A-6116CD0E178D}">
      <dgm:prSet/>
      <dgm:spPr/>
      <dgm:t>
        <a:bodyPr/>
        <a:lstStyle/>
        <a:p>
          <a:endParaRPr lang="en-US"/>
        </a:p>
      </dgm:t>
    </dgm:pt>
    <dgm:pt modelId="{89952B22-BF07-448A-947C-EBCAE66A7DAF}" type="sibTrans" cxnId="{743A825B-91EC-4898-939A-6116CD0E178D}">
      <dgm:prSet/>
      <dgm:spPr/>
      <dgm:t>
        <a:bodyPr/>
        <a:lstStyle/>
        <a:p>
          <a:endParaRPr lang="en-US"/>
        </a:p>
      </dgm:t>
    </dgm:pt>
    <dgm:pt modelId="{ECE05747-4F1E-4680-B688-7F1B0B77B92F}">
      <dgm:prSet phldrT="[Text]"/>
      <dgm:spPr/>
      <dgm:t>
        <a:bodyPr/>
        <a:lstStyle/>
        <a:p>
          <a:endParaRPr lang="en-US" sz="1800" dirty="0"/>
        </a:p>
      </dgm:t>
    </dgm:pt>
    <dgm:pt modelId="{E0B8A486-BB19-4257-A79A-B4A491A04553}" type="parTrans" cxnId="{41648979-338A-4D32-AE41-D3A87754F1C7}">
      <dgm:prSet/>
      <dgm:spPr/>
      <dgm:t>
        <a:bodyPr/>
        <a:lstStyle/>
        <a:p>
          <a:endParaRPr lang="en-US"/>
        </a:p>
      </dgm:t>
    </dgm:pt>
    <dgm:pt modelId="{73F4B876-8B82-459A-B577-82D1AB885884}" type="sibTrans" cxnId="{41648979-338A-4D32-AE41-D3A87754F1C7}">
      <dgm:prSet/>
      <dgm:spPr/>
      <dgm:t>
        <a:bodyPr/>
        <a:lstStyle/>
        <a:p>
          <a:endParaRPr lang="en-US"/>
        </a:p>
      </dgm:t>
    </dgm:pt>
    <dgm:pt modelId="{CCC24FF4-C89F-4FC8-BAAA-A83BC206E79E}">
      <dgm:prSet custT="1"/>
      <dgm:spPr/>
      <dgm:t>
        <a:bodyPr/>
        <a:lstStyle/>
        <a:p>
          <a:r>
            <a:rPr lang="en-US" sz="1600" dirty="0" smtClean="0">
              <a:solidFill>
                <a:srgbClr val="006600"/>
              </a:solidFill>
            </a:rPr>
            <a:t>Try to exercise regularly.</a:t>
          </a:r>
        </a:p>
      </dgm:t>
    </dgm:pt>
    <dgm:pt modelId="{45EE12B3-1B12-4825-84CE-B4AF52329ACC}" type="parTrans" cxnId="{E64D2396-BB95-458E-BA53-38722CEE9D03}">
      <dgm:prSet/>
      <dgm:spPr/>
      <dgm:t>
        <a:bodyPr/>
        <a:lstStyle/>
        <a:p>
          <a:endParaRPr lang="en-US"/>
        </a:p>
      </dgm:t>
    </dgm:pt>
    <dgm:pt modelId="{A6A0BF1F-4B97-4E63-87C0-48A55C4D8F5A}" type="sibTrans" cxnId="{E64D2396-BB95-458E-BA53-38722CEE9D03}">
      <dgm:prSet/>
      <dgm:spPr/>
      <dgm:t>
        <a:bodyPr/>
        <a:lstStyle/>
        <a:p>
          <a:endParaRPr lang="en-US"/>
        </a:p>
      </dgm:t>
    </dgm:pt>
    <dgm:pt modelId="{F8D63453-FFAC-4DA2-8C51-06FF75FEEB37}">
      <dgm:prSet custT="1"/>
      <dgm:spPr/>
      <dgm:t>
        <a:bodyPr/>
        <a:lstStyle/>
        <a:p>
          <a:r>
            <a:rPr lang="en-US" sz="2400" dirty="0" smtClean="0">
              <a:solidFill>
                <a:srgbClr val="FF0000"/>
              </a:solidFill>
            </a:rPr>
            <a:t>Don’t:</a:t>
          </a:r>
        </a:p>
      </dgm:t>
    </dgm:pt>
    <dgm:pt modelId="{2ED3402A-B275-42D0-9615-A5360E3FCFAC}" type="parTrans" cxnId="{0EDE47B0-5523-4845-9E2F-549582D55E6C}">
      <dgm:prSet/>
      <dgm:spPr/>
      <dgm:t>
        <a:bodyPr/>
        <a:lstStyle/>
        <a:p>
          <a:endParaRPr lang="en-US"/>
        </a:p>
      </dgm:t>
    </dgm:pt>
    <dgm:pt modelId="{B0118095-324B-467B-8083-E594E7AEF389}" type="sibTrans" cxnId="{0EDE47B0-5523-4845-9E2F-549582D55E6C}">
      <dgm:prSet/>
      <dgm:spPr/>
      <dgm:t>
        <a:bodyPr/>
        <a:lstStyle/>
        <a:p>
          <a:endParaRPr lang="en-US"/>
        </a:p>
      </dgm:t>
    </dgm:pt>
    <dgm:pt modelId="{633993B2-88E8-435A-9C60-2A4EC03C71CB}">
      <dgm:prSet custT="1"/>
      <dgm:spPr/>
      <dgm:t>
        <a:bodyPr/>
        <a:lstStyle/>
        <a:p>
          <a:r>
            <a:rPr lang="en-US" sz="1600" dirty="0" smtClean="0">
              <a:solidFill>
                <a:srgbClr val="006600"/>
              </a:solidFill>
            </a:rPr>
            <a:t>Avoid stress and anxiety in daily activities.</a:t>
          </a:r>
          <a:endParaRPr lang="en-US" sz="1600" dirty="0">
            <a:solidFill>
              <a:srgbClr val="006600"/>
            </a:solidFill>
          </a:endParaRPr>
        </a:p>
      </dgm:t>
    </dgm:pt>
    <dgm:pt modelId="{3D876349-7168-4042-830A-00E2942D57E0}" type="parTrans" cxnId="{7535740E-5FE4-4DBD-A2A6-C635A069D58F}">
      <dgm:prSet/>
      <dgm:spPr/>
      <dgm:t>
        <a:bodyPr/>
        <a:lstStyle/>
        <a:p>
          <a:endParaRPr lang="en-US"/>
        </a:p>
      </dgm:t>
    </dgm:pt>
    <dgm:pt modelId="{4C48307D-751B-4B44-B8D2-DD39639FB1E8}" type="sibTrans" cxnId="{7535740E-5FE4-4DBD-A2A6-C635A069D58F}">
      <dgm:prSet/>
      <dgm:spPr/>
      <dgm:t>
        <a:bodyPr/>
        <a:lstStyle/>
        <a:p>
          <a:endParaRPr lang="en-US"/>
        </a:p>
      </dgm:t>
    </dgm:pt>
    <dgm:pt modelId="{D6BE1B32-07D3-40CF-A2BC-83523171C501}">
      <dgm:prSet custT="1"/>
      <dgm:spPr/>
      <dgm:t>
        <a:bodyPr/>
        <a:lstStyle/>
        <a:p>
          <a:r>
            <a:rPr lang="en-US" sz="1600" dirty="0" smtClean="0">
              <a:solidFill>
                <a:srgbClr val="006600"/>
              </a:solidFill>
            </a:rPr>
            <a:t>Avoid excessive sugary products or drinks.</a:t>
          </a:r>
        </a:p>
      </dgm:t>
    </dgm:pt>
    <dgm:pt modelId="{51CC77DA-7C53-405F-8921-20697F4472F8}" type="parTrans" cxnId="{6AED45FE-2383-4954-89F5-C779ABE9B940}">
      <dgm:prSet/>
      <dgm:spPr/>
      <dgm:t>
        <a:bodyPr/>
        <a:lstStyle/>
        <a:p>
          <a:endParaRPr lang="en-US"/>
        </a:p>
      </dgm:t>
    </dgm:pt>
    <dgm:pt modelId="{C33077BC-A8E1-46F5-933E-C391580F66D8}" type="sibTrans" cxnId="{6AED45FE-2383-4954-89F5-C779ABE9B940}">
      <dgm:prSet/>
      <dgm:spPr/>
      <dgm:t>
        <a:bodyPr/>
        <a:lstStyle/>
        <a:p>
          <a:endParaRPr lang="en-US"/>
        </a:p>
      </dgm:t>
    </dgm:pt>
    <dgm:pt modelId="{B6AFD26C-AC02-4D2E-A615-2A83B138D25E}" type="pres">
      <dgm:prSet presAssocID="{D804E199-27F3-44C7-93CB-D087CCF6D411}" presName="linearFlow" presStyleCnt="0">
        <dgm:presLayoutVars>
          <dgm:dir/>
          <dgm:animLvl val="lvl"/>
          <dgm:resizeHandles val="exact"/>
        </dgm:presLayoutVars>
      </dgm:prSet>
      <dgm:spPr/>
      <dgm:t>
        <a:bodyPr/>
        <a:lstStyle/>
        <a:p>
          <a:endParaRPr lang="en-US"/>
        </a:p>
      </dgm:t>
    </dgm:pt>
    <dgm:pt modelId="{F0C19B51-A881-4CB4-BFC0-421DC26D75AE}" type="pres">
      <dgm:prSet presAssocID="{006EC4E7-182C-4EF5-A77D-EDF80F3D8239}" presName="composite" presStyleCnt="0"/>
      <dgm:spPr/>
    </dgm:pt>
    <dgm:pt modelId="{90F9A229-3EE8-4E94-AA9B-3C7E5FA7909F}" type="pres">
      <dgm:prSet presAssocID="{006EC4E7-182C-4EF5-A77D-EDF80F3D8239}" presName="parentText" presStyleLbl="alignNode1" presStyleIdx="0" presStyleCnt="4">
        <dgm:presLayoutVars>
          <dgm:chMax val="1"/>
          <dgm:bulletEnabled val="1"/>
        </dgm:presLayoutVars>
      </dgm:prSet>
      <dgm:spPr/>
      <dgm:t>
        <a:bodyPr/>
        <a:lstStyle/>
        <a:p>
          <a:endParaRPr lang="en-US"/>
        </a:p>
      </dgm:t>
    </dgm:pt>
    <dgm:pt modelId="{F906AB2C-53A8-4D04-B0C1-8FEC904AD22A}" type="pres">
      <dgm:prSet presAssocID="{006EC4E7-182C-4EF5-A77D-EDF80F3D8239}" presName="descendantText" presStyleLbl="alignAcc1" presStyleIdx="0" presStyleCnt="4" custScaleY="130209">
        <dgm:presLayoutVars>
          <dgm:bulletEnabled val="1"/>
        </dgm:presLayoutVars>
      </dgm:prSet>
      <dgm:spPr/>
      <dgm:t>
        <a:bodyPr/>
        <a:lstStyle/>
        <a:p>
          <a:endParaRPr lang="en-US"/>
        </a:p>
      </dgm:t>
    </dgm:pt>
    <dgm:pt modelId="{888055AA-1400-4253-8EEB-94F3BC2FF27C}" type="pres">
      <dgm:prSet presAssocID="{3021BD7B-D674-473A-86EC-086CF4C615D9}" presName="sp" presStyleCnt="0"/>
      <dgm:spPr/>
    </dgm:pt>
    <dgm:pt modelId="{9498D0FA-5F86-4E67-ADED-A47ED802804D}" type="pres">
      <dgm:prSet presAssocID="{B6622C91-6E35-411B-8A0A-14F1EFB0CB87}" presName="composite" presStyleCnt="0"/>
      <dgm:spPr/>
    </dgm:pt>
    <dgm:pt modelId="{A919A184-FA4A-40CA-BBCC-F6566CF121EC}" type="pres">
      <dgm:prSet presAssocID="{B6622C91-6E35-411B-8A0A-14F1EFB0CB87}" presName="parentText" presStyleLbl="alignNode1" presStyleIdx="1" presStyleCnt="4" custLinFactNeighborX="-12928" custLinFactNeighborY="-11276">
        <dgm:presLayoutVars>
          <dgm:chMax val="1"/>
          <dgm:bulletEnabled val="1"/>
        </dgm:presLayoutVars>
      </dgm:prSet>
      <dgm:spPr/>
      <dgm:t>
        <a:bodyPr/>
        <a:lstStyle/>
        <a:p>
          <a:endParaRPr lang="en-US"/>
        </a:p>
      </dgm:t>
    </dgm:pt>
    <dgm:pt modelId="{D655AF02-2743-4355-B805-AC09608F916B}" type="pres">
      <dgm:prSet presAssocID="{B6622C91-6E35-411B-8A0A-14F1EFB0CB87}" presName="descendantText" presStyleLbl="alignAcc1" presStyleIdx="1" presStyleCnt="4" custLinFactNeighborX="-472" custLinFactNeighborY="-17348">
        <dgm:presLayoutVars>
          <dgm:bulletEnabled val="1"/>
        </dgm:presLayoutVars>
      </dgm:prSet>
      <dgm:spPr/>
      <dgm:t>
        <a:bodyPr/>
        <a:lstStyle/>
        <a:p>
          <a:endParaRPr lang="en-US"/>
        </a:p>
      </dgm:t>
    </dgm:pt>
    <dgm:pt modelId="{790569D7-516F-453D-A0C7-49D1E03DED54}" type="pres">
      <dgm:prSet presAssocID="{4B518D1E-623E-4E3C-B5F6-ED929FCA542E}" presName="sp" presStyleCnt="0"/>
      <dgm:spPr/>
    </dgm:pt>
    <dgm:pt modelId="{A0FECB3F-D8DC-4710-899F-0CCADEA65C60}" type="pres">
      <dgm:prSet presAssocID="{4DC1043E-88E4-4F4F-B00A-807AF267AA01}" presName="composite" presStyleCnt="0"/>
      <dgm:spPr/>
    </dgm:pt>
    <dgm:pt modelId="{A237E49C-0F3D-4461-9421-429548960521}" type="pres">
      <dgm:prSet presAssocID="{4DC1043E-88E4-4F4F-B00A-807AF267AA01}" presName="parentText" presStyleLbl="alignNode1" presStyleIdx="2" presStyleCnt="4" custLinFactNeighborX="-9535" custLinFactNeighborY="-36724">
        <dgm:presLayoutVars>
          <dgm:chMax val="1"/>
          <dgm:bulletEnabled val="1"/>
        </dgm:presLayoutVars>
      </dgm:prSet>
      <dgm:spPr/>
      <dgm:t>
        <a:bodyPr/>
        <a:lstStyle/>
        <a:p>
          <a:endParaRPr lang="en-US"/>
        </a:p>
      </dgm:t>
    </dgm:pt>
    <dgm:pt modelId="{54FFC7E0-18AD-469E-A784-EA34432C3163}" type="pres">
      <dgm:prSet presAssocID="{4DC1043E-88E4-4F4F-B00A-807AF267AA01}" presName="descendantText" presStyleLbl="alignAcc1" presStyleIdx="2" presStyleCnt="4" custScaleY="122885" custLinFactNeighborX="442" custLinFactNeighborY="-41352">
        <dgm:presLayoutVars>
          <dgm:bulletEnabled val="1"/>
        </dgm:presLayoutVars>
      </dgm:prSet>
      <dgm:spPr/>
      <dgm:t>
        <a:bodyPr/>
        <a:lstStyle/>
        <a:p>
          <a:endParaRPr lang="en-US"/>
        </a:p>
      </dgm:t>
    </dgm:pt>
    <dgm:pt modelId="{EEC2D458-88AC-4B1A-87E2-F7657F992D5B}" type="pres">
      <dgm:prSet presAssocID="{13A17416-EA32-4591-B045-0ABAAEFDDDD6}" presName="sp" presStyleCnt="0"/>
      <dgm:spPr/>
    </dgm:pt>
    <dgm:pt modelId="{94765304-0DC5-4528-ABD3-1287E7D9581F}" type="pres">
      <dgm:prSet presAssocID="{F8D63453-FFAC-4DA2-8C51-06FF75FEEB37}" presName="composite" presStyleCnt="0"/>
      <dgm:spPr/>
    </dgm:pt>
    <dgm:pt modelId="{2D916F78-94F1-4B8E-B6C2-9E5A7A258F18}" type="pres">
      <dgm:prSet presAssocID="{F8D63453-FFAC-4DA2-8C51-06FF75FEEB37}" presName="parentText" presStyleLbl="alignNode1" presStyleIdx="3" presStyleCnt="4" custLinFactNeighborX="0" custLinFactNeighborY="-34752">
        <dgm:presLayoutVars>
          <dgm:chMax val="1"/>
          <dgm:bulletEnabled val="1"/>
        </dgm:presLayoutVars>
      </dgm:prSet>
      <dgm:spPr/>
      <dgm:t>
        <a:bodyPr/>
        <a:lstStyle/>
        <a:p>
          <a:endParaRPr lang="en-US"/>
        </a:p>
      </dgm:t>
    </dgm:pt>
    <dgm:pt modelId="{070E96BF-E7CE-46A5-91EE-AF7CD3D2094B}" type="pres">
      <dgm:prSet presAssocID="{F8D63453-FFAC-4DA2-8C51-06FF75FEEB37}" presName="descendantText" presStyleLbl="alignAcc1" presStyleIdx="3" presStyleCnt="4" custLinFactNeighborX="937" custLinFactNeighborY="-51524">
        <dgm:presLayoutVars>
          <dgm:bulletEnabled val="1"/>
        </dgm:presLayoutVars>
      </dgm:prSet>
      <dgm:spPr/>
      <dgm:t>
        <a:bodyPr/>
        <a:lstStyle/>
        <a:p>
          <a:endParaRPr lang="en-US"/>
        </a:p>
      </dgm:t>
    </dgm:pt>
  </dgm:ptLst>
  <dgm:cxnLst>
    <dgm:cxn modelId="{855F10BB-1ADB-44C8-8511-73CADF5E58FA}" type="presOf" srcId="{D804E199-27F3-44C7-93CB-D087CCF6D411}" destId="{B6AFD26C-AC02-4D2E-A615-2A83B138D25E}" srcOrd="0" destOrd="0" presId="urn:microsoft.com/office/officeart/2005/8/layout/chevron2"/>
    <dgm:cxn modelId="{5E8E6259-17D8-4E8D-860B-31EFF3226305}" type="presOf" srcId="{4DC1043E-88E4-4F4F-B00A-807AF267AA01}" destId="{A237E49C-0F3D-4461-9421-429548960521}" srcOrd="0" destOrd="0" presId="urn:microsoft.com/office/officeart/2005/8/layout/chevron2"/>
    <dgm:cxn modelId="{252E3287-47E9-447F-9BDB-397B397D0C1D}" srcId="{B6622C91-6E35-411B-8A0A-14F1EFB0CB87}" destId="{92E8C189-8051-4D81-9B06-13B60ED81A9F}" srcOrd="0" destOrd="0" parTransId="{3E9657B0-5F99-48A7-A7F4-7B0BBE266273}" sibTransId="{F8DBA4D7-8046-441E-BA0C-0371FB084FFD}"/>
    <dgm:cxn modelId="{0E094D56-136B-4604-B024-8F4C07A44344}" type="presOf" srcId="{B6622C91-6E35-411B-8A0A-14F1EFB0CB87}" destId="{A919A184-FA4A-40CA-BBCC-F6566CF121EC}" srcOrd="0" destOrd="0" presId="urn:microsoft.com/office/officeart/2005/8/layout/chevron2"/>
    <dgm:cxn modelId="{8026FE72-1169-4E03-8898-08358F65FE8D}" srcId="{D804E199-27F3-44C7-93CB-D087CCF6D411}" destId="{006EC4E7-182C-4EF5-A77D-EDF80F3D8239}" srcOrd="0" destOrd="0" parTransId="{6A7C0127-5D44-4777-90E5-A15061979E66}" sibTransId="{3021BD7B-D674-473A-86EC-086CF4C615D9}"/>
    <dgm:cxn modelId="{95B52520-1FD9-48FC-8388-B0E30D759C71}" type="presOf" srcId="{F8D63453-FFAC-4DA2-8C51-06FF75FEEB37}" destId="{2D916F78-94F1-4B8E-B6C2-9E5A7A258F18}" srcOrd="0" destOrd="0" presId="urn:microsoft.com/office/officeart/2005/8/layout/chevron2"/>
    <dgm:cxn modelId="{6AED45FE-2383-4954-89F5-C779ABE9B940}" srcId="{F8D63453-FFAC-4DA2-8C51-06FF75FEEB37}" destId="{D6BE1B32-07D3-40CF-A2BC-83523171C501}" srcOrd="1" destOrd="0" parTransId="{51CC77DA-7C53-405F-8921-20697F4472F8}" sibTransId="{C33077BC-A8E1-46F5-933E-C391580F66D8}"/>
    <dgm:cxn modelId="{AA715C02-2178-4673-8A6B-BC81C3F35D36}" srcId="{006EC4E7-182C-4EF5-A77D-EDF80F3D8239}" destId="{C397AB74-694A-420A-9F44-95140725BAB8}" srcOrd="1" destOrd="0" parTransId="{13E5B2FC-71A8-4233-9C66-08DD9E845279}" sibTransId="{C5BF6B77-0DF4-4089-87B7-71386D4E3B08}"/>
    <dgm:cxn modelId="{6E666D30-39FF-459A-A971-44FB3D897501}" type="presOf" srcId="{CCC24FF4-C89F-4FC8-BAAA-A83BC206E79E}" destId="{54FFC7E0-18AD-469E-A784-EA34432C3163}" srcOrd="0" destOrd="1" presId="urn:microsoft.com/office/officeart/2005/8/layout/chevron2"/>
    <dgm:cxn modelId="{ED340E1F-45CA-4702-A67C-CDF3A1DD33E5}" type="presOf" srcId="{006EC4E7-182C-4EF5-A77D-EDF80F3D8239}" destId="{90F9A229-3EE8-4E94-AA9B-3C7E5FA7909F}" srcOrd="0" destOrd="0" presId="urn:microsoft.com/office/officeart/2005/8/layout/chevron2"/>
    <dgm:cxn modelId="{178A1788-69FD-44E6-80B9-90BAF44C3703}" srcId="{D804E199-27F3-44C7-93CB-D087CCF6D411}" destId="{B6622C91-6E35-411B-8A0A-14F1EFB0CB87}" srcOrd="1" destOrd="0" parTransId="{02A124A6-BCE8-40E6-AB0C-4232D4CA9812}" sibTransId="{4B518D1E-623E-4E3C-B5F6-ED929FCA542E}"/>
    <dgm:cxn modelId="{0EDE47B0-5523-4845-9E2F-549582D55E6C}" srcId="{D804E199-27F3-44C7-93CB-D087CCF6D411}" destId="{F8D63453-FFAC-4DA2-8C51-06FF75FEEB37}" srcOrd="3" destOrd="0" parTransId="{2ED3402A-B275-42D0-9615-A5360E3FCFAC}" sibTransId="{B0118095-324B-467B-8083-E594E7AEF389}"/>
    <dgm:cxn modelId="{AC27E899-1141-4B25-A58C-E7E6CD128B9E}" type="presOf" srcId="{D6BE1B32-07D3-40CF-A2BC-83523171C501}" destId="{070E96BF-E7CE-46A5-91EE-AF7CD3D2094B}" srcOrd="0" destOrd="1" presId="urn:microsoft.com/office/officeart/2005/8/layout/chevron2"/>
    <dgm:cxn modelId="{7535740E-5FE4-4DBD-A2A6-C635A069D58F}" srcId="{F8D63453-FFAC-4DA2-8C51-06FF75FEEB37}" destId="{633993B2-88E8-435A-9C60-2A4EC03C71CB}" srcOrd="0" destOrd="0" parTransId="{3D876349-7168-4042-830A-00E2942D57E0}" sibTransId="{4C48307D-751B-4B44-B8D2-DD39639FB1E8}"/>
    <dgm:cxn modelId="{624A5437-0CC4-4EA0-B8D8-212EF46EE1D3}" srcId="{D804E199-27F3-44C7-93CB-D087CCF6D411}" destId="{4DC1043E-88E4-4F4F-B00A-807AF267AA01}" srcOrd="2" destOrd="0" parTransId="{CF10B157-7E88-4B59-A22F-04DB42F685CF}" sibTransId="{13A17416-EA32-4591-B045-0ABAAEFDDDD6}"/>
    <dgm:cxn modelId="{41648979-338A-4D32-AE41-D3A87754F1C7}" srcId="{006EC4E7-182C-4EF5-A77D-EDF80F3D8239}" destId="{ECE05747-4F1E-4680-B688-7F1B0B77B92F}" srcOrd="0" destOrd="0" parTransId="{E0B8A486-BB19-4257-A79A-B4A491A04553}" sibTransId="{73F4B876-8B82-459A-B577-82D1AB885884}"/>
    <dgm:cxn modelId="{98EE5461-4B70-4DA8-91DC-C30CD6405C39}" type="presOf" srcId="{633993B2-88E8-435A-9C60-2A4EC03C71CB}" destId="{070E96BF-E7CE-46A5-91EE-AF7CD3D2094B}" srcOrd="0" destOrd="0" presId="urn:microsoft.com/office/officeart/2005/8/layout/chevron2"/>
    <dgm:cxn modelId="{743A825B-91EC-4898-939A-6116CD0E178D}" srcId="{4DC1043E-88E4-4F4F-B00A-807AF267AA01}" destId="{BD596885-89C9-4EFD-8D1D-26C926FB29F9}" srcOrd="0" destOrd="0" parTransId="{E2BDD2D8-FE68-406E-9281-64B2504BD85C}" sibTransId="{89952B22-BF07-448A-947C-EBCAE66A7DAF}"/>
    <dgm:cxn modelId="{A7B838D0-32D3-4CF7-86D3-350E4599CC09}" type="presOf" srcId="{92E8C189-8051-4D81-9B06-13B60ED81A9F}" destId="{D655AF02-2743-4355-B805-AC09608F916B}" srcOrd="0" destOrd="0" presId="urn:microsoft.com/office/officeart/2005/8/layout/chevron2"/>
    <dgm:cxn modelId="{E64D2396-BB95-458E-BA53-38722CEE9D03}" srcId="{4DC1043E-88E4-4F4F-B00A-807AF267AA01}" destId="{CCC24FF4-C89F-4FC8-BAAA-A83BC206E79E}" srcOrd="1" destOrd="0" parTransId="{45EE12B3-1B12-4825-84CE-B4AF52329ACC}" sibTransId="{A6A0BF1F-4B97-4E63-87C0-48A55C4D8F5A}"/>
    <dgm:cxn modelId="{5834DD46-AB90-4191-A479-1C9AB3D65AD3}" type="presOf" srcId="{C397AB74-694A-420A-9F44-95140725BAB8}" destId="{F906AB2C-53A8-4D04-B0C1-8FEC904AD22A}" srcOrd="0" destOrd="1" presId="urn:microsoft.com/office/officeart/2005/8/layout/chevron2"/>
    <dgm:cxn modelId="{0C7E9700-E51E-4F32-A3DB-D39A453C6158}" type="presOf" srcId="{ECE05747-4F1E-4680-B688-7F1B0B77B92F}" destId="{F906AB2C-53A8-4D04-B0C1-8FEC904AD22A}" srcOrd="0" destOrd="0" presId="urn:microsoft.com/office/officeart/2005/8/layout/chevron2"/>
    <dgm:cxn modelId="{F70B2943-125C-4275-8FDC-47EAA7110072}" type="presOf" srcId="{BD596885-89C9-4EFD-8D1D-26C926FB29F9}" destId="{54FFC7E0-18AD-469E-A784-EA34432C3163}" srcOrd="0" destOrd="0" presId="urn:microsoft.com/office/officeart/2005/8/layout/chevron2"/>
    <dgm:cxn modelId="{3548F902-746C-4DD5-9871-3DC55907B63C}" type="presParOf" srcId="{B6AFD26C-AC02-4D2E-A615-2A83B138D25E}" destId="{F0C19B51-A881-4CB4-BFC0-421DC26D75AE}" srcOrd="0" destOrd="0" presId="urn:microsoft.com/office/officeart/2005/8/layout/chevron2"/>
    <dgm:cxn modelId="{C1DA4BA5-CF25-4F04-9AA6-51D378D2E2C0}" type="presParOf" srcId="{F0C19B51-A881-4CB4-BFC0-421DC26D75AE}" destId="{90F9A229-3EE8-4E94-AA9B-3C7E5FA7909F}" srcOrd="0" destOrd="0" presId="urn:microsoft.com/office/officeart/2005/8/layout/chevron2"/>
    <dgm:cxn modelId="{4EE49040-363E-4169-9912-C14AF7CE1266}" type="presParOf" srcId="{F0C19B51-A881-4CB4-BFC0-421DC26D75AE}" destId="{F906AB2C-53A8-4D04-B0C1-8FEC904AD22A}" srcOrd="1" destOrd="0" presId="urn:microsoft.com/office/officeart/2005/8/layout/chevron2"/>
    <dgm:cxn modelId="{91419DD2-7817-49A0-9EF6-AF0C1B568B3D}" type="presParOf" srcId="{B6AFD26C-AC02-4D2E-A615-2A83B138D25E}" destId="{888055AA-1400-4253-8EEB-94F3BC2FF27C}" srcOrd="1" destOrd="0" presId="urn:microsoft.com/office/officeart/2005/8/layout/chevron2"/>
    <dgm:cxn modelId="{1042635B-0AD3-4BB0-88D8-B6BBDD58BBCD}" type="presParOf" srcId="{B6AFD26C-AC02-4D2E-A615-2A83B138D25E}" destId="{9498D0FA-5F86-4E67-ADED-A47ED802804D}" srcOrd="2" destOrd="0" presId="urn:microsoft.com/office/officeart/2005/8/layout/chevron2"/>
    <dgm:cxn modelId="{8BC9433C-9587-4E9A-9FFB-E36CE91DAF7E}" type="presParOf" srcId="{9498D0FA-5F86-4E67-ADED-A47ED802804D}" destId="{A919A184-FA4A-40CA-BBCC-F6566CF121EC}" srcOrd="0" destOrd="0" presId="urn:microsoft.com/office/officeart/2005/8/layout/chevron2"/>
    <dgm:cxn modelId="{04AA564A-0462-4F23-B797-B913A3282EA1}" type="presParOf" srcId="{9498D0FA-5F86-4E67-ADED-A47ED802804D}" destId="{D655AF02-2743-4355-B805-AC09608F916B}" srcOrd="1" destOrd="0" presId="urn:microsoft.com/office/officeart/2005/8/layout/chevron2"/>
    <dgm:cxn modelId="{AE654A20-B22B-4BB2-A3AB-8FB17F00C944}" type="presParOf" srcId="{B6AFD26C-AC02-4D2E-A615-2A83B138D25E}" destId="{790569D7-516F-453D-A0C7-49D1E03DED54}" srcOrd="3" destOrd="0" presId="urn:microsoft.com/office/officeart/2005/8/layout/chevron2"/>
    <dgm:cxn modelId="{4E2074AC-5584-40E5-94D1-233271C2BED2}" type="presParOf" srcId="{B6AFD26C-AC02-4D2E-A615-2A83B138D25E}" destId="{A0FECB3F-D8DC-4710-899F-0CCADEA65C60}" srcOrd="4" destOrd="0" presId="urn:microsoft.com/office/officeart/2005/8/layout/chevron2"/>
    <dgm:cxn modelId="{3BF7E43E-7B80-4F97-B090-6FE87DCD239D}" type="presParOf" srcId="{A0FECB3F-D8DC-4710-899F-0CCADEA65C60}" destId="{A237E49C-0F3D-4461-9421-429548960521}" srcOrd="0" destOrd="0" presId="urn:microsoft.com/office/officeart/2005/8/layout/chevron2"/>
    <dgm:cxn modelId="{09739BA2-CBBF-4981-BA37-5C33CC5022C8}" type="presParOf" srcId="{A0FECB3F-D8DC-4710-899F-0CCADEA65C60}" destId="{54FFC7E0-18AD-469E-A784-EA34432C3163}" srcOrd="1" destOrd="0" presId="urn:microsoft.com/office/officeart/2005/8/layout/chevron2"/>
    <dgm:cxn modelId="{572DE994-C97B-4222-A38A-10E1B911E0C9}" type="presParOf" srcId="{B6AFD26C-AC02-4D2E-A615-2A83B138D25E}" destId="{EEC2D458-88AC-4B1A-87E2-F7657F992D5B}" srcOrd="5" destOrd="0" presId="urn:microsoft.com/office/officeart/2005/8/layout/chevron2"/>
    <dgm:cxn modelId="{DDBE624A-EA1A-4F07-896F-5C9779BF863E}" type="presParOf" srcId="{B6AFD26C-AC02-4D2E-A615-2A83B138D25E}" destId="{94765304-0DC5-4528-ABD3-1287E7D9581F}" srcOrd="6" destOrd="0" presId="urn:microsoft.com/office/officeart/2005/8/layout/chevron2"/>
    <dgm:cxn modelId="{5BC4ACB7-9417-43C4-83E8-0E893DF7CF28}" type="presParOf" srcId="{94765304-0DC5-4528-ABD3-1287E7D9581F}" destId="{2D916F78-94F1-4B8E-B6C2-9E5A7A258F18}" srcOrd="0" destOrd="0" presId="urn:microsoft.com/office/officeart/2005/8/layout/chevron2"/>
    <dgm:cxn modelId="{6074701A-4BC1-4E3B-A003-FCE3DE7D7C51}" type="presParOf" srcId="{94765304-0DC5-4528-ABD3-1287E7D9581F}" destId="{070E96BF-E7CE-46A5-91EE-AF7CD3D2094B}" srcOrd="1" destOrd="0" presId="urn:microsoft.com/office/officeart/2005/8/layout/chevron2"/>
  </dgm:cxnLst>
  <dgm:bg/>
  <dgm:whole/>
</dgm:dataModel>
</file>

<file path=ppt/diagrams/data3.xml><?xml version="1.0" encoding="utf-8"?>
<dgm:dataModel xmlns:dgm="http://schemas.openxmlformats.org/drawingml/2006/diagram" xmlns:a="http://schemas.openxmlformats.org/drawingml/2006/main">
  <dgm:ptLst>
    <dgm:pt modelId="{15404317-FDB8-48D2-B080-81164273C54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FACBF0D-B116-4CAF-8FA6-4CD2D4459C88}">
      <dgm:prSet phldrT="[Text]" custT="1"/>
      <dgm:spPr>
        <a:ln w="3175">
          <a:solidFill>
            <a:schemeClr val="bg1"/>
          </a:solidFill>
        </a:ln>
      </dgm:spPr>
      <dgm:t>
        <a:bodyPr/>
        <a:lstStyle/>
        <a:p>
          <a:pPr algn="l" defTabSz="488950">
            <a:lnSpc>
              <a:spcPct val="90000"/>
            </a:lnSpc>
            <a:spcBef>
              <a:spcPct val="0"/>
            </a:spcBef>
            <a:spcAft>
              <a:spcPct val="35000"/>
            </a:spcAft>
          </a:pPr>
          <a:r>
            <a:rPr lang="en-US" sz="1600" b="0" i="0" dirty="0" smtClean="0">
              <a:solidFill>
                <a:schemeClr val="bg1"/>
              </a:solidFill>
              <a:latin typeface="Times New Roman" pitchFamily="18" charset="0"/>
              <a:cs typeface="Times New Roman" pitchFamily="18" charset="0"/>
            </a:rPr>
            <a:t>  </a:t>
          </a:r>
        </a:p>
        <a:p>
          <a:pPr algn="l" defTabSz="488950">
            <a:lnSpc>
              <a:spcPct val="90000"/>
            </a:lnSpc>
            <a:spcBef>
              <a:spcPct val="0"/>
            </a:spcBef>
            <a:spcAft>
              <a:spcPct val="35000"/>
            </a:spcAft>
          </a:pPr>
          <a:r>
            <a:rPr lang="en-US" sz="1600" b="0" i="0" dirty="0" smtClean="0">
              <a:solidFill>
                <a:schemeClr val="bg1"/>
              </a:solidFill>
              <a:latin typeface="Times New Roman" pitchFamily="18" charset="0"/>
              <a:cs typeface="Times New Roman" pitchFamily="18" charset="0"/>
            </a:rPr>
            <a:t>Basil is a good cleanser and tonic for skin. </a:t>
          </a:r>
        </a:p>
        <a:p>
          <a:pPr algn="l" defTabSz="488950">
            <a:lnSpc>
              <a:spcPct val="90000"/>
            </a:lnSpc>
            <a:spcBef>
              <a:spcPct val="0"/>
            </a:spcBef>
            <a:spcAft>
              <a:spcPct val="35000"/>
            </a:spcAft>
          </a:pPr>
          <a:r>
            <a:rPr lang="en-US" sz="1600" b="0" i="0" dirty="0" smtClean="0">
              <a:solidFill>
                <a:schemeClr val="bg1"/>
              </a:solidFill>
              <a:latin typeface="Times New Roman" pitchFamily="18" charset="0"/>
              <a:cs typeface="Times New Roman" pitchFamily="18" charset="0"/>
            </a:rPr>
            <a:t>Basil has been used for thousands of years as an anti-aging remedy due to the high antioxidant content which prevents free radicals from damaging skin cells.</a:t>
          </a:r>
        </a:p>
        <a:p>
          <a:pPr algn="ctr" defTabSz="488950">
            <a:lnSpc>
              <a:spcPct val="90000"/>
            </a:lnSpc>
            <a:spcBef>
              <a:spcPct val="0"/>
            </a:spcBef>
            <a:spcAft>
              <a:spcPct val="35000"/>
            </a:spcAft>
          </a:pPr>
          <a:r>
            <a:rPr lang="en-US" sz="1600" b="1" i="1" dirty="0" err="1" smtClean="0">
              <a:solidFill>
                <a:srgbClr val="C00000"/>
              </a:solidFill>
              <a:latin typeface="Times New Roman" pitchFamily="18" charset="0"/>
              <a:cs typeface="Times New Roman" pitchFamily="18" charset="0"/>
            </a:rPr>
            <a:t>Ocimum</a:t>
          </a:r>
          <a:r>
            <a:rPr lang="en-US" sz="1600" b="1" i="1" dirty="0" smtClean="0">
              <a:solidFill>
                <a:srgbClr val="C00000"/>
              </a:solidFill>
              <a:latin typeface="Times New Roman" pitchFamily="18" charset="0"/>
              <a:cs typeface="Times New Roman" pitchFamily="18" charset="0"/>
            </a:rPr>
            <a:t> </a:t>
          </a:r>
          <a:r>
            <a:rPr lang="en-US" sz="1600" b="1" i="1" dirty="0" err="1" smtClean="0">
              <a:solidFill>
                <a:srgbClr val="C00000"/>
              </a:solidFill>
              <a:latin typeface="Times New Roman" pitchFamily="18" charset="0"/>
              <a:cs typeface="Times New Roman" pitchFamily="18" charset="0"/>
            </a:rPr>
            <a:t>basilicum</a:t>
          </a:r>
          <a:r>
            <a:rPr lang="en-US" sz="1600" b="1" i="1" dirty="0" smtClean="0">
              <a:solidFill>
                <a:schemeClr val="bg1"/>
              </a:solidFill>
              <a:latin typeface="Times New Roman" pitchFamily="18" charset="0"/>
              <a:cs typeface="Times New Roman" pitchFamily="18" charset="0"/>
            </a:rPr>
            <a:t> </a:t>
          </a:r>
          <a:r>
            <a:rPr lang="en-US" sz="1600" b="1" i="0" dirty="0" smtClean="0">
              <a:solidFill>
                <a:schemeClr val="bg1"/>
              </a:solidFill>
              <a:latin typeface="Times New Roman" pitchFamily="18" charset="0"/>
              <a:cs typeface="Times New Roman" pitchFamily="18" charset="0"/>
            </a:rPr>
            <a:t> </a:t>
          </a:r>
          <a:endParaRPr lang="en-US" sz="1900" b="1" dirty="0"/>
        </a:p>
      </dgm:t>
    </dgm:pt>
    <dgm:pt modelId="{114E1B43-03FE-4A4D-8FE2-B0D300F49524}" type="parTrans" cxnId="{A907B319-9FA7-435C-8426-92AA5F9BD1C3}">
      <dgm:prSet/>
      <dgm:spPr/>
      <dgm:t>
        <a:bodyPr/>
        <a:lstStyle/>
        <a:p>
          <a:endParaRPr lang="en-US"/>
        </a:p>
      </dgm:t>
    </dgm:pt>
    <dgm:pt modelId="{F445C70B-242F-4D78-8C6C-5563DD635585}" type="sibTrans" cxnId="{A907B319-9FA7-435C-8426-92AA5F9BD1C3}">
      <dgm:prSet/>
      <dgm:spPr/>
      <dgm:t>
        <a:bodyPr/>
        <a:lstStyle/>
        <a:p>
          <a:endParaRPr lang="en-US"/>
        </a:p>
      </dgm:t>
    </dgm:pt>
    <dgm:pt modelId="{B7759E91-A9C2-43DE-B070-27BB815B41A5}">
      <dgm:prSet phldrT="[Text]" custT="1"/>
      <dgm:spPr>
        <a:ln w="3175"/>
      </dgm:spPr>
      <dgm:t>
        <a:bodyPr/>
        <a:lstStyle/>
        <a:p>
          <a:pPr algn="l"/>
          <a:r>
            <a:rPr lang="en-US" sz="1600" b="0" dirty="0" smtClean="0">
              <a:solidFill>
                <a:schemeClr val="bg1"/>
              </a:solidFill>
              <a:latin typeface="Times New Roman" pitchFamily="18" charset="0"/>
              <a:cs typeface="Times New Roman" pitchFamily="18" charset="0"/>
            </a:rPr>
            <a:t>Rose Petals</a:t>
          </a:r>
          <a:r>
            <a:rPr lang="en-US" sz="1600" dirty="0" smtClean="0">
              <a:solidFill>
                <a:schemeClr val="bg1"/>
              </a:solidFill>
              <a:latin typeface="Times New Roman" pitchFamily="18" charset="0"/>
              <a:cs typeface="Times New Roman" pitchFamily="18" charset="0"/>
            </a:rPr>
            <a:t> have a cleansing, astringent, toning, moisture retaining, stimulating and soothing effect.  </a:t>
          </a:r>
        </a:p>
        <a:p>
          <a:pPr algn="l"/>
          <a:r>
            <a:rPr lang="en-US" sz="1600" dirty="0" smtClean="0">
              <a:solidFill>
                <a:schemeClr val="bg1"/>
              </a:solidFill>
              <a:latin typeface="Times New Roman" pitchFamily="18" charset="0"/>
              <a:cs typeface="Times New Roman" pitchFamily="18" charset="0"/>
            </a:rPr>
            <a:t>Rose is  beneficial to dry, sensitive skin, it is also great fro mature skin as it may help to prevent wrinkles and fine lines</a:t>
          </a:r>
        </a:p>
        <a:p>
          <a:pPr algn="ctr"/>
          <a:r>
            <a:rPr lang="en-US" sz="1600" b="1" i="1" dirty="0" smtClean="0">
              <a:solidFill>
                <a:srgbClr val="FF0000"/>
              </a:solidFill>
              <a:latin typeface="Times New Roman" pitchFamily="18" charset="0"/>
              <a:cs typeface="Times New Roman" pitchFamily="18" charset="0"/>
            </a:rPr>
            <a:t>Rosa sp.</a:t>
          </a:r>
          <a:endParaRPr lang="en-US" sz="1600" b="1" i="1" dirty="0">
            <a:solidFill>
              <a:srgbClr val="FF0000"/>
            </a:solidFill>
            <a:latin typeface="Times New Roman" pitchFamily="18" charset="0"/>
            <a:cs typeface="Times New Roman" pitchFamily="18" charset="0"/>
          </a:endParaRPr>
        </a:p>
      </dgm:t>
    </dgm:pt>
    <dgm:pt modelId="{F76A60DB-107E-4462-A469-3ACC31A6FFD8}" type="parTrans" cxnId="{7B455C64-C235-4744-942E-1E132C75C87C}">
      <dgm:prSet/>
      <dgm:spPr/>
      <dgm:t>
        <a:bodyPr/>
        <a:lstStyle/>
        <a:p>
          <a:endParaRPr lang="en-US"/>
        </a:p>
      </dgm:t>
    </dgm:pt>
    <dgm:pt modelId="{EDB85CE3-252D-4868-8B62-671D0EB58AA4}" type="sibTrans" cxnId="{7B455C64-C235-4744-942E-1E132C75C87C}">
      <dgm:prSet/>
      <dgm:spPr/>
      <dgm:t>
        <a:bodyPr/>
        <a:lstStyle/>
        <a:p>
          <a:endParaRPr lang="en-US"/>
        </a:p>
      </dgm:t>
    </dgm:pt>
    <dgm:pt modelId="{4D030A7D-3780-4607-B178-817F1EDFBAE1}">
      <dgm:prSet phldrT="[Text]" custT="1"/>
      <dgm:spPr>
        <a:ln w="3175"/>
      </dgm:spPr>
      <dgm:t>
        <a:bodyPr/>
        <a:lstStyle/>
        <a:p>
          <a:pPr marL="114300" indent="0" algn="l" defTabSz="622300">
            <a:lnSpc>
              <a:spcPct val="90000"/>
            </a:lnSpc>
            <a:spcBef>
              <a:spcPct val="0"/>
            </a:spcBef>
            <a:spcAft>
              <a:spcPct val="15000"/>
            </a:spcAft>
            <a:buNone/>
          </a:pPr>
          <a:endParaRPr lang="en-US" sz="1200" dirty="0"/>
        </a:p>
      </dgm:t>
    </dgm:pt>
    <dgm:pt modelId="{0FE58434-41B3-4B6A-9C1C-6918C964A720}" type="parTrans" cxnId="{F0311CC1-FF43-4943-B8AA-8D75C4E49F57}">
      <dgm:prSet/>
      <dgm:spPr/>
      <dgm:t>
        <a:bodyPr/>
        <a:lstStyle/>
        <a:p>
          <a:endParaRPr lang="en-US"/>
        </a:p>
      </dgm:t>
    </dgm:pt>
    <dgm:pt modelId="{B99F4556-BBF6-4722-B57F-33BAEA8C2872}" type="sibTrans" cxnId="{F0311CC1-FF43-4943-B8AA-8D75C4E49F57}">
      <dgm:prSet/>
      <dgm:spPr/>
      <dgm:t>
        <a:bodyPr/>
        <a:lstStyle/>
        <a:p>
          <a:endParaRPr lang="en-US"/>
        </a:p>
      </dgm:t>
    </dgm:pt>
    <dgm:pt modelId="{D132EECC-B7A8-411D-95C9-80F90D4EEFB0}">
      <dgm:prSet phldrT="[Text]" custT="1"/>
      <dgm:spPr>
        <a:ln w="3175"/>
      </dgm:spPr>
      <dgm:t>
        <a:bodyPr/>
        <a:lstStyle/>
        <a:p>
          <a:pPr marL="0" marR="0" indent="0" algn="l" defTabSz="800100" eaLnBrk="1" fontAlgn="auto" latinLnBrk="0" hangingPunct="1">
            <a:lnSpc>
              <a:spcPct val="90000"/>
            </a:lnSpc>
            <a:spcBef>
              <a:spcPct val="0"/>
            </a:spcBef>
            <a:spcAft>
              <a:spcPct val="35000"/>
            </a:spcAft>
            <a:buClrTx/>
            <a:buSzTx/>
            <a:buFontTx/>
            <a:buNone/>
            <a:tabLst/>
            <a:defRPr/>
          </a:pPr>
          <a:r>
            <a:rPr lang="en-US" sz="1600" dirty="0" smtClean="0">
              <a:solidFill>
                <a:schemeClr val="bg1"/>
              </a:solidFill>
            </a:rPr>
            <a:t> </a:t>
          </a:r>
        </a:p>
        <a:p>
          <a:pPr marL="0" marR="0" indent="0" algn="l" defTabSz="800100" eaLnBrk="1" fontAlgn="auto" latinLnBrk="0" hangingPunct="1">
            <a:lnSpc>
              <a:spcPct val="90000"/>
            </a:lnSpc>
            <a:spcBef>
              <a:spcPct val="0"/>
            </a:spcBef>
            <a:spcAft>
              <a:spcPct val="35000"/>
            </a:spcAft>
            <a:buClrTx/>
            <a:buSzTx/>
            <a:buFontTx/>
            <a:buNone/>
            <a:tabLst/>
            <a:defRPr/>
          </a:pPr>
          <a:r>
            <a:rPr lang="en-US" sz="1600" dirty="0" err="1" smtClean="0">
              <a:solidFill>
                <a:schemeClr val="bg1"/>
              </a:solidFill>
              <a:latin typeface="Times New Roman" pitchFamily="18" charset="0"/>
              <a:cs typeface="Times New Roman" pitchFamily="18" charset="0"/>
            </a:rPr>
            <a:t>Haldi</a:t>
          </a:r>
          <a:r>
            <a:rPr lang="en-US" sz="1600" dirty="0" smtClean="0">
              <a:solidFill>
                <a:schemeClr val="bg1"/>
              </a:solidFill>
              <a:latin typeface="Times New Roman" pitchFamily="18" charset="0"/>
              <a:cs typeface="Times New Roman" pitchFamily="18" charset="0"/>
            </a:rPr>
            <a:t> helps to keep the skin looking young and fresh. </a:t>
          </a:r>
        </a:p>
        <a:p>
          <a:pPr marL="0" marR="0" indent="0" algn="l" defTabSz="800100" eaLnBrk="1" fontAlgn="auto" latinLnBrk="0" hangingPunct="1">
            <a:lnSpc>
              <a:spcPct val="90000"/>
            </a:lnSpc>
            <a:spcBef>
              <a:spcPct val="0"/>
            </a:spcBef>
            <a:spcAft>
              <a:spcPct val="35000"/>
            </a:spcAft>
            <a:buClrTx/>
            <a:buSzTx/>
            <a:buFontTx/>
            <a:buNone/>
            <a:tabLst/>
            <a:defRPr/>
          </a:pPr>
          <a:r>
            <a:rPr lang="en-US" sz="1600" dirty="0" smtClean="0">
              <a:solidFill>
                <a:schemeClr val="bg1"/>
              </a:solidFill>
              <a:latin typeface="Times New Roman" pitchFamily="18" charset="0"/>
              <a:cs typeface="Times New Roman" pitchFamily="18" charset="0"/>
            </a:rPr>
            <a:t>As it contains many antioxidants, it is great for aging skin. It helps stimulate new cell growth and help keep the skin’s elasticity intact.</a:t>
          </a:r>
        </a:p>
        <a:p>
          <a:pPr marL="0" marR="0" indent="0" algn="ctr" defTabSz="800100" eaLnBrk="1" fontAlgn="auto" latinLnBrk="0" hangingPunct="1">
            <a:lnSpc>
              <a:spcPct val="90000"/>
            </a:lnSpc>
            <a:spcBef>
              <a:spcPct val="0"/>
            </a:spcBef>
            <a:spcAft>
              <a:spcPct val="35000"/>
            </a:spcAft>
            <a:buClrTx/>
            <a:buSzTx/>
            <a:buFontTx/>
            <a:buNone/>
            <a:tabLst/>
            <a:defRPr/>
          </a:pPr>
          <a:r>
            <a:rPr lang="en-US" sz="1600" b="1" i="1" dirty="0" smtClean="0">
              <a:solidFill>
                <a:srgbClr val="FF0000"/>
              </a:solidFill>
              <a:latin typeface="Times New Roman" pitchFamily="18" charset="0"/>
              <a:cs typeface="Times New Roman" pitchFamily="18" charset="0"/>
            </a:rPr>
            <a:t>Curcuma </a:t>
          </a:r>
          <a:r>
            <a:rPr lang="en-US" sz="1600" b="1" i="1" dirty="0" err="1" smtClean="0">
              <a:solidFill>
                <a:srgbClr val="FF0000"/>
              </a:solidFill>
              <a:latin typeface="Times New Roman" pitchFamily="18" charset="0"/>
              <a:cs typeface="Times New Roman" pitchFamily="18" charset="0"/>
            </a:rPr>
            <a:t>domestica</a:t>
          </a:r>
          <a:endParaRPr lang="en-US" sz="1600" b="1" i="1" dirty="0" smtClean="0">
            <a:solidFill>
              <a:srgbClr val="FF0000"/>
            </a:solidFill>
            <a:latin typeface="Times New Roman" pitchFamily="18" charset="0"/>
            <a:cs typeface="Times New Roman" pitchFamily="18" charset="0"/>
          </a:endParaRPr>
        </a:p>
        <a:p>
          <a:pPr algn="l" defTabSz="800100">
            <a:lnSpc>
              <a:spcPct val="90000"/>
            </a:lnSpc>
            <a:spcBef>
              <a:spcPct val="0"/>
            </a:spcBef>
            <a:spcAft>
              <a:spcPct val="35000"/>
            </a:spcAft>
          </a:pPr>
          <a:endParaRPr lang="en-US" sz="1600" dirty="0"/>
        </a:p>
      </dgm:t>
    </dgm:pt>
    <dgm:pt modelId="{C5D0281F-D673-4415-81C7-7CAD2DB5D336}" type="sibTrans" cxnId="{E56B1F3E-CEC9-44BD-9DB1-54754A3B3697}">
      <dgm:prSet/>
      <dgm:spPr/>
      <dgm:t>
        <a:bodyPr/>
        <a:lstStyle/>
        <a:p>
          <a:endParaRPr lang="en-US"/>
        </a:p>
      </dgm:t>
    </dgm:pt>
    <dgm:pt modelId="{09E506CF-7A00-4B47-B2DE-AA46DD84C1CD}" type="parTrans" cxnId="{E56B1F3E-CEC9-44BD-9DB1-54754A3B3697}">
      <dgm:prSet/>
      <dgm:spPr/>
      <dgm:t>
        <a:bodyPr/>
        <a:lstStyle/>
        <a:p>
          <a:endParaRPr lang="en-US"/>
        </a:p>
      </dgm:t>
    </dgm:pt>
    <dgm:pt modelId="{FAEDB91B-09AF-4B78-A385-AF21EB99156F}" type="pres">
      <dgm:prSet presAssocID="{15404317-FDB8-48D2-B080-81164273C546}" presName="linear" presStyleCnt="0">
        <dgm:presLayoutVars>
          <dgm:dir/>
          <dgm:resizeHandles val="exact"/>
        </dgm:presLayoutVars>
      </dgm:prSet>
      <dgm:spPr/>
      <dgm:t>
        <a:bodyPr/>
        <a:lstStyle/>
        <a:p>
          <a:endParaRPr lang="en-US"/>
        </a:p>
      </dgm:t>
    </dgm:pt>
    <dgm:pt modelId="{B4DF0723-C33E-4D08-A461-9280B1FCE114}" type="pres">
      <dgm:prSet presAssocID="{AFACBF0D-B116-4CAF-8FA6-4CD2D4459C88}" presName="comp" presStyleCnt="0"/>
      <dgm:spPr/>
    </dgm:pt>
    <dgm:pt modelId="{323B8870-086E-47D3-947A-45F196770704}" type="pres">
      <dgm:prSet presAssocID="{AFACBF0D-B116-4CAF-8FA6-4CD2D4459C88}" presName="box" presStyleLbl="node1" presStyleIdx="0" presStyleCnt="3" custLinFactNeighborX="-909" custLinFactNeighborY="16000"/>
      <dgm:spPr/>
      <dgm:t>
        <a:bodyPr/>
        <a:lstStyle/>
        <a:p>
          <a:endParaRPr lang="en-US"/>
        </a:p>
      </dgm:t>
    </dgm:pt>
    <dgm:pt modelId="{20512D3A-482B-40A0-A6BA-5EF52E165ACC}" type="pres">
      <dgm:prSet presAssocID="{AFACBF0D-B116-4CAF-8FA6-4CD2D4459C88}" presName="img" presStyleLbl="fgImgPlace1" presStyleIdx="0" presStyleCnt="3" custLinFactNeighborX="-6534" custLinFactNeighborY="13141"/>
      <dgm:spPr>
        <a:blipFill rotWithShape="0">
          <a:blip xmlns:r="http://schemas.openxmlformats.org/officeDocument/2006/relationships" r:embed="rId1"/>
          <a:stretch>
            <a:fillRect/>
          </a:stretch>
        </a:blipFill>
        <a:ln w="3175"/>
      </dgm:spPr>
    </dgm:pt>
    <dgm:pt modelId="{E588398B-DC63-4631-A0E1-0A99D21DF4F0}" type="pres">
      <dgm:prSet presAssocID="{AFACBF0D-B116-4CAF-8FA6-4CD2D4459C88}" presName="text" presStyleLbl="node1" presStyleIdx="0" presStyleCnt="3">
        <dgm:presLayoutVars>
          <dgm:bulletEnabled val="1"/>
        </dgm:presLayoutVars>
      </dgm:prSet>
      <dgm:spPr/>
      <dgm:t>
        <a:bodyPr/>
        <a:lstStyle/>
        <a:p>
          <a:endParaRPr lang="en-US"/>
        </a:p>
      </dgm:t>
    </dgm:pt>
    <dgm:pt modelId="{15558BA3-8E22-497A-A5FA-B0E6AED3DBEB}" type="pres">
      <dgm:prSet presAssocID="{F445C70B-242F-4D78-8C6C-5563DD635585}" presName="spacer" presStyleCnt="0"/>
      <dgm:spPr/>
    </dgm:pt>
    <dgm:pt modelId="{74F366B4-0018-4CF8-8CEF-4BF26946474B}" type="pres">
      <dgm:prSet presAssocID="{B7759E91-A9C2-43DE-B070-27BB815B41A5}" presName="comp" presStyleCnt="0"/>
      <dgm:spPr/>
    </dgm:pt>
    <dgm:pt modelId="{4230FF46-3B96-45B2-978E-F63B518D35B7}" type="pres">
      <dgm:prSet presAssocID="{B7759E91-A9C2-43DE-B070-27BB815B41A5}" presName="box" presStyleLbl="node1" presStyleIdx="1" presStyleCnt="3" custLinFactNeighborY="10000"/>
      <dgm:spPr/>
      <dgm:t>
        <a:bodyPr/>
        <a:lstStyle/>
        <a:p>
          <a:endParaRPr lang="en-US"/>
        </a:p>
      </dgm:t>
    </dgm:pt>
    <dgm:pt modelId="{7F67FD61-DEF7-46E5-AC39-6D44C004C408}" type="pres">
      <dgm:prSet presAssocID="{B7759E91-A9C2-43DE-B070-27BB815B41A5}" presName="img" presStyleLbl="fgImgPlace1" presStyleIdx="1" presStyleCnt="3" custLinFactNeighborX="-1989" custLinFactNeighborY="8974"/>
      <dgm:spPr>
        <a:blipFill rotWithShape="0">
          <a:blip xmlns:r="http://schemas.openxmlformats.org/officeDocument/2006/relationships" r:embed="rId2"/>
          <a:stretch>
            <a:fillRect/>
          </a:stretch>
        </a:blipFill>
        <a:ln w="3175"/>
      </dgm:spPr>
      <dgm:t>
        <a:bodyPr/>
        <a:lstStyle/>
        <a:p>
          <a:endParaRPr lang="en-US"/>
        </a:p>
      </dgm:t>
    </dgm:pt>
    <dgm:pt modelId="{369CD667-0D3A-471D-AD47-5DEC61D597AA}" type="pres">
      <dgm:prSet presAssocID="{B7759E91-A9C2-43DE-B070-27BB815B41A5}" presName="text" presStyleLbl="node1" presStyleIdx="1" presStyleCnt="3">
        <dgm:presLayoutVars>
          <dgm:bulletEnabled val="1"/>
        </dgm:presLayoutVars>
      </dgm:prSet>
      <dgm:spPr/>
      <dgm:t>
        <a:bodyPr/>
        <a:lstStyle/>
        <a:p>
          <a:endParaRPr lang="en-US"/>
        </a:p>
      </dgm:t>
    </dgm:pt>
    <dgm:pt modelId="{C288AF41-C4A0-4980-BA0E-BA98E32894B6}" type="pres">
      <dgm:prSet presAssocID="{EDB85CE3-252D-4868-8B62-671D0EB58AA4}" presName="spacer" presStyleCnt="0"/>
      <dgm:spPr/>
    </dgm:pt>
    <dgm:pt modelId="{65950F08-B843-4CCB-9134-3E9916DB0DA1}" type="pres">
      <dgm:prSet presAssocID="{D132EECC-B7A8-411D-95C9-80F90D4EEFB0}" presName="comp" presStyleCnt="0"/>
      <dgm:spPr/>
    </dgm:pt>
    <dgm:pt modelId="{2E7CD413-B5F3-4082-88CA-C8D67293313B}" type="pres">
      <dgm:prSet presAssocID="{D132EECC-B7A8-411D-95C9-80F90D4EEFB0}" presName="box" presStyleLbl="node1" presStyleIdx="2" presStyleCnt="3" custLinFactNeighborY="4000"/>
      <dgm:spPr/>
      <dgm:t>
        <a:bodyPr/>
        <a:lstStyle/>
        <a:p>
          <a:endParaRPr lang="en-US"/>
        </a:p>
      </dgm:t>
    </dgm:pt>
    <dgm:pt modelId="{C2BE8C3D-1666-482C-AA57-47A99B8CF742}" type="pres">
      <dgm:prSet presAssocID="{D132EECC-B7A8-411D-95C9-80F90D4EEFB0}" presName="img" presStyleLbl="fgImgPlace1" presStyleIdx="2" presStyleCnt="3" custLinFactNeighborX="-6534" custLinFactNeighborY="-320"/>
      <dgm:spPr>
        <a:blipFill rotWithShape="0">
          <a:blip xmlns:r="http://schemas.openxmlformats.org/officeDocument/2006/relationships" r:embed="rId3"/>
          <a:stretch>
            <a:fillRect/>
          </a:stretch>
        </a:blipFill>
        <a:ln w="3175"/>
      </dgm:spPr>
    </dgm:pt>
    <dgm:pt modelId="{7E6558C3-2590-40FE-9A5A-9DFAD104A4DD}" type="pres">
      <dgm:prSet presAssocID="{D132EECC-B7A8-411D-95C9-80F90D4EEFB0}" presName="text" presStyleLbl="node1" presStyleIdx="2" presStyleCnt="3">
        <dgm:presLayoutVars>
          <dgm:bulletEnabled val="1"/>
        </dgm:presLayoutVars>
      </dgm:prSet>
      <dgm:spPr/>
      <dgm:t>
        <a:bodyPr/>
        <a:lstStyle/>
        <a:p>
          <a:endParaRPr lang="en-US"/>
        </a:p>
      </dgm:t>
    </dgm:pt>
  </dgm:ptLst>
  <dgm:cxnLst>
    <dgm:cxn modelId="{84C88776-6D15-4249-90E1-5668C4DEAB6B}" type="presOf" srcId="{B7759E91-A9C2-43DE-B070-27BB815B41A5}" destId="{4230FF46-3B96-45B2-978E-F63B518D35B7}" srcOrd="0" destOrd="0" presId="urn:microsoft.com/office/officeart/2005/8/layout/vList4"/>
    <dgm:cxn modelId="{7B455C64-C235-4744-942E-1E132C75C87C}" srcId="{15404317-FDB8-48D2-B080-81164273C546}" destId="{B7759E91-A9C2-43DE-B070-27BB815B41A5}" srcOrd="1" destOrd="0" parTransId="{F76A60DB-107E-4462-A469-3ACC31A6FFD8}" sibTransId="{EDB85CE3-252D-4868-8B62-671D0EB58AA4}"/>
    <dgm:cxn modelId="{A907B319-9FA7-435C-8426-92AA5F9BD1C3}" srcId="{15404317-FDB8-48D2-B080-81164273C546}" destId="{AFACBF0D-B116-4CAF-8FA6-4CD2D4459C88}" srcOrd="0" destOrd="0" parTransId="{114E1B43-03FE-4A4D-8FE2-B0D300F49524}" sibTransId="{F445C70B-242F-4D78-8C6C-5563DD635585}"/>
    <dgm:cxn modelId="{E25AC09B-7FB6-481B-B529-39C3F2350B16}" type="presOf" srcId="{D132EECC-B7A8-411D-95C9-80F90D4EEFB0}" destId="{2E7CD413-B5F3-4082-88CA-C8D67293313B}" srcOrd="0" destOrd="0" presId="urn:microsoft.com/office/officeart/2005/8/layout/vList4"/>
    <dgm:cxn modelId="{98104746-EE80-475A-A38E-08C179F8429C}" type="presOf" srcId="{15404317-FDB8-48D2-B080-81164273C546}" destId="{FAEDB91B-09AF-4B78-A385-AF21EB99156F}" srcOrd="0" destOrd="0" presId="urn:microsoft.com/office/officeart/2005/8/layout/vList4"/>
    <dgm:cxn modelId="{9D6322B2-7139-4388-8CA9-AE10CAFD02EC}" type="presOf" srcId="{B7759E91-A9C2-43DE-B070-27BB815B41A5}" destId="{369CD667-0D3A-471D-AD47-5DEC61D597AA}" srcOrd="1" destOrd="0" presId="urn:microsoft.com/office/officeart/2005/8/layout/vList4"/>
    <dgm:cxn modelId="{E56B1F3E-CEC9-44BD-9DB1-54754A3B3697}" srcId="{15404317-FDB8-48D2-B080-81164273C546}" destId="{D132EECC-B7A8-411D-95C9-80F90D4EEFB0}" srcOrd="2" destOrd="0" parTransId="{09E506CF-7A00-4B47-B2DE-AA46DD84C1CD}" sibTransId="{C5D0281F-D673-4415-81C7-7CAD2DB5D336}"/>
    <dgm:cxn modelId="{5C99B469-1C1A-4893-9C77-684E2BB3C795}" type="presOf" srcId="{4D030A7D-3780-4607-B178-817F1EDFBAE1}" destId="{7E6558C3-2590-40FE-9A5A-9DFAD104A4DD}" srcOrd="1" destOrd="1" presId="urn:microsoft.com/office/officeart/2005/8/layout/vList4"/>
    <dgm:cxn modelId="{F13463B9-3D6C-4865-A5EB-38989A6AE3CC}" type="presOf" srcId="{4D030A7D-3780-4607-B178-817F1EDFBAE1}" destId="{2E7CD413-B5F3-4082-88CA-C8D67293313B}" srcOrd="0" destOrd="1" presId="urn:microsoft.com/office/officeart/2005/8/layout/vList4"/>
    <dgm:cxn modelId="{CA79D261-5DF2-4546-88E1-46A0D1D5D77C}" type="presOf" srcId="{AFACBF0D-B116-4CAF-8FA6-4CD2D4459C88}" destId="{323B8870-086E-47D3-947A-45F196770704}" srcOrd="0" destOrd="0" presId="urn:microsoft.com/office/officeart/2005/8/layout/vList4"/>
    <dgm:cxn modelId="{F0311CC1-FF43-4943-B8AA-8D75C4E49F57}" srcId="{D132EECC-B7A8-411D-95C9-80F90D4EEFB0}" destId="{4D030A7D-3780-4607-B178-817F1EDFBAE1}" srcOrd="0" destOrd="0" parTransId="{0FE58434-41B3-4B6A-9C1C-6918C964A720}" sibTransId="{B99F4556-BBF6-4722-B57F-33BAEA8C2872}"/>
    <dgm:cxn modelId="{302D3914-90BF-4E74-9B4A-711984AF840C}" type="presOf" srcId="{AFACBF0D-B116-4CAF-8FA6-4CD2D4459C88}" destId="{E588398B-DC63-4631-A0E1-0A99D21DF4F0}" srcOrd="1" destOrd="0" presId="urn:microsoft.com/office/officeart/2005/8/layout/vList4"/>
    <dgm:cxn modelId="{DE47CD56-CB12-4C62-AD5E-B86580DB65C7}" type="presOf" srcId="{D132EECC-B7A8-411D-95C9-80F90D4EEFB0}" destId="{7E6558C3-2590-40FE-9A5A-9DFAD104A4DD}" srcOrd="1" destOrd="0" presId="urn:microsoft.com/office/officeart/2005/8/layout/vList4"/>
    <dgm:cxn modelId="{0C61B381-87BA-4A3A-85F3-1719CDC15E33}" type="presParOf" srcId="{FAEDB91B-09AF-4B78-A385-AF21EB99156F}" destId="{B4DF0723-C33E-4D08-A461-9280B1FCE114}" srcOrd="0" destOrd="0" presId="urn:microsoft.com/office/officeart/2005/8/layout/vList4"/>
    <dgm:cxn modelId="{A9713365-4066-4757-AECD-3F5FE5E85AE8}" type="presParOf" srcId="{B4DF0723-C33E-4D08-A461-9280B1FCE114}" destId="{323B8870-086E-47D3-947A-45F196770704}" srcOrd="0" destOrd="0" presId="urn:microsoft.com/office/officeart/2005/8/layout/vList4"/>
    <dgm:cxn modelId="{9CD5CAC5-EA80-4E6C-9351-26CE04AFEEFC}" type="presParOf" srcId="{B4DF0723-C33E-4D08-A461-9280B1FCE114}" destId="{20512D3A-482B-40A0-A6BA-5EF52E165ACC}" srcOrd="1" destOrd="0" presId="urn:microsoft.com/office/officeart/2005/8/layout/vList4"/>
    <dgm:cxn modelId="{98D884FB-EC6B-4E2D-B0CF-E97A63AC86E9}" type="presParOf" srcId="{B4DF0723-C33E-4D08-A461-9280B1FCE114}" destId="{E588398B-DC63-4631-A0E1-0A99D21DF4F0}" srcOrd="2" destOrd="0" presId="urn:microsoft.com/office/officeart/2005/8/layout/vList4"/>
    <dgm:cxn modelId="{BF48223B-4275-4C39-8EC6-566BB9730D74}" type="presParOf" srcId="{FAEDB91B-09AF-4B78-A385-AF21EB99156F}" destId="{15558BA3-8E22-497A-A5FA-B0E6AED3DBEB}" srcOrd="1" destOrd="0" presId="urn:microsoft.com/office/officeart/2005/8/layout/vList4"/>
    <dgm:cxn modelId="{5CE99FA2-441A-4822-B489-609F0101AD3C}" type="presParOf" srcId="{FAEDB91B-09AF-4B78-A385-AF21EB99156F}" destId="{74F366B4-0018-4CF8-8CEF-4BF26946474B}" srcOrd="2" destOrd="0" presId="urn:microsoft.com/office/officeart/2005/8/layout/vList4"/>
    <dgm:cxn modelId="{0AFC874E-33EB-4451-A6A1-1D284229039C}" type="presParOf" srcId="{74F366B4-0018-4CF8-8CEF-4BF26946474B}" destId="{4230FF46-3B96-45B2-978E-F63B518D35B7}" srcOrd="0" destOrd="0" presId="urn:microsoft.com/office/officeart/2005/8/layout/vList4"/>
    <dgm:cxn modelId="{ED58C160-DE53-41B6-9995-C991F6BC588D}" type="presParOf" srcId="{74F366B4-0018-4CF8-8CEF-4BF26946474B}" destId="{7F67FD61-DEF7-46E5-AC39-6D44C004C408}" srcOrd="1" destOrd="0" presId="urn:microsoft.com/office/officeart/2005/8/layout/vList4"/>
    <dgm:cxn modelId="{90CC6F60-6572-43A8-8927-51C6B923B051}" type="presParOf" srcId="{74F366B4-0018-4CF8-8CEF-4BF26946474B}" destId="{369CD667-0D3A-471D-AD47-5DEC61D597AA}" srcOrd="2" destOrd="0" presId="urn:microsoft.com/office/officeart/2005/8/layout/vList4"/>
    <dgm:cxn modelId="{1310989F-8E0E-4053-ACDB-AA9E4420B736}" type="presParOf" srcId="{FAEDB91B-09AF-4B78-A385-AF21EB99156F}" destId="{C288AF41-C4A0-4980-BA0E-BA98E32894B6}" srcOrd="3" destOrd="0" presId="urn:microsoft.com/office/officeart/2005/8/layout/vList4"/>
    <dgm:cxn modelId="{92F4AB8B-6E33-4F88-A556-4580FFF35876}" type="presParOf" srcId="{FAEDB91B-09AF-4B78-A385-AF21EB99156F}" destId="{65950F08-B843-4CCB-9134-3E9916DB0DA1}" srcOrd="4" destOrd="0" presId="urn:microsoft.com/office/officeart/2005/8/layout/vList4"/>
    <dgm:cxn modelId="{08A13C3A-CB6D-45E7-9AFE-FD98425A4DAE}" type="presParOf" srcId="{65950F08-B843-4CCB-9134-3E9916DB0DA1}" destId="{2E7CD413-B5F3-4082-88CA-C8D67293313B}" srcOrd="0" destOrd="0" presId="urn:microsoft.com/office/officeart/2005/8/layout/vList4"/>
    <dgm:cxn modelId="{647164B8-858B-453D-98FC-A2985E661F3E}" type="presParOf" srcId="{65950F08-B843-4CCB-9134-3E9916DB0DA1}" destId="{C2BE8C3D-1666-482C-AA57-47A99B8CF742}" srcOrd="1" destOrd="0" presId="urn:microsoft.com/office/officeart/2005/8/layout/vList4"/>
    <dgm:cxn modelId="{DE84521E-EADB-4805-B3BD-F3BE0B634CC1}" type="presParOf" srcId="{65950F08-B843-4CCB-9134-3E9916DB0DA1}" destId="{7E6558C3-2590-40FE-9A5A-9DFAD104A4DD}" srcOrd="2" destOrd="0" presId="urn:microsoft.com/office/officeart/2005/8/layout/vList4"/>
  </dgm:cxnLst>
  <dgm:bg/>
  <dgm:whole/>
</dgm:dataModel>
</file>

<file path=ppt/diagrams/data4.xml><?xml version="1.0" encoding="utf-8"?>
<dgm:dataModel xmlns:dgm="http://schemas.openxmlformats.org/drawingml/2006/diagram" xmlns:a="http://schemas.openxmlformats.org/drawingml/2006/main">
  <dgm:ptLst>
    <dgm:pt modelId="{294C2847-8647-4489-AA03-B438E145ADE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E847379-877E-4FE6-8EF0-25D1451C71C9}">
      <dgm:prSet phldrT="[Text]" custT="1"/>
      <dgm:spPr>
        <a:ln w="3175"/>
      </dgm:spPr>
      <dgm:t>
        <a:bodyPr/>
        <a:lstStyle/>
        <a:p>
          <a:pPr marL="0" marR="0" indent="0" algn="l" defTabSz="914400" eaLnBrk="1" fontAlgn="auto" latinLnBrk="0" hangingPunct="1">
            <a:lnSpc>
              <a:spcPct val="150000"/>
            </a:lnSpc>
            <a:spcBef>
              <a:spcPts val="0"/>
            </a:spcBef>
            <a:spcAft>
              <a:spcPts val="0"/>
            </a:spcAft>
            <a:buClrTx/>
            <a:buSzTx/>
            <a:buFontTx/>
            <a:buNone/>
            <a:tabLst/>
            <a:defRPr/>
          </a:pPr>
          <a:r>
            <a:rPr lang="en-US" sz="1600" dirty="0" smtClean="0">
              <a:solidFill>
                <a:schemeClr val="bg1"/>
              </a:solidFill>
              <a:latin typeface="+mj-lt"/>
              <a:cs typeface="Times New Roman" pitchFamily="18" charset="0"/>
            </a:rPr>
            <a:t>Great for treating skin ailments, fading scars and black spots</a:t>
          </a:r>
        </a:p>
        <a:p>
          <a:pPr algn="l" defTabSz="1244600">
            <a:lnSpc>
              <a:spcPct val="150000"/>
            </a:lnSpc>
            <a:spcBef>
              <a:spcPct val="0"/>
            </a:spcBef>
            <a:spcAft>
              <a:spcPct val="35000"/>
            </a:spcAft>
          </a:pPr>
          <a:r>
            <a:rPr lang="en-US" sz="1600" dirty="0" smtClean="0">
              <a:solidFill>
                <a:schemeClr val="bg1"/>
              </a:solidFill>
              <a:latin typeface="+mj-lt"/>
              <a:cs typeface="Times New Roman" pitchFamily="18" charset="0"/>
            </a:rPr>
            <a:t>Adds glow to the skin.</a:t>
          </a:r>
        </a:p>
        <a:p>
          <a:pPr algn="ctr" defTabSz="1244600">
            <a:lnSpc>
              <a:spcPct val="150000"/>
            </a:lnSpc>
            <a:spcBef>
              <a:spcPct val="0"/>
            </a:spcBef>
            <a:spcAft>
              <a:spcPct val="35000"/>
            </a:spcAft>
          </a:pPr>
          <a:r>
            <a:rPr lang="en-US" sz="1600" b="1" i="1" dirty="0" err="1" smtClean="0">
              <a:solidFill>
                <a:srgbClr val="FF0000"/>
              </a:solidFill>
              <a:latin typeface="+mj-lt"/>
            </a:rPr>
            <a:t>Hedychium</a:t>
          </a:r>
          <a:r>
            <a:rPr lang="en-US" sz="1600" b="1" i="1" dirty="0" smtClean="0">
              <a:solidFill>
                <a:srgbClr val="FF0000"/>
              </a:solidFill>
              <a:latin typeface="+mj-lt"/>
            </a:rPr>
            <a:t> </a:t>
          </a:r>
          <a:r>
            <a:rPr lang="en-US" sz="1600" b="1" i="1" dirty="0" err="1" smtClean="0">
              <a:solidFill>
                <a:srgbClr val="FF0000"/>
              </a:solidFill>
              <a:latin typeface="+mj-lt"/>
            </a:rPr>
            <a:t>spicatum</a:t>
          </a:r>
          <a:endParaRPr lang="en-US" sz="1600" b="1" dirty="0">
            <a:solidFill>
              <a:srgbClr val="FF0000"/>
            </a:solidFill>
            <a:latin typeface="+mj-lt"/>
            <a:cs typeface="Times New Roman" pitchFamily="18" charset="0"/>
          </a:endParaRPr>
        </a:p>
      </dgm:t>
    </dgm:pt>
    <dgm:pt modelId="{4604E3B3-7F3A-4146-80F5-BB46620D5774}" type="parTrans" cxnId="{F3FF46C3-1442-480F-B0BB-E03115017C6C}">
      <dgm:prSet/>
      <dgm:spPr/>
      <dgm:t>
        <a:bodyPr/>
        <a:lstStyle/>
        <a:p>
          <a:endParaRPr lang="en-US"/>
        </a:p>
      </dgm:t>
    </dgm:pt>
    <dgm:pt modelId="{E3CDA041-09B7-41E9-B2BD-9E878F5817A8}" type="sibTrans" cxnId="{F3FF46C3-1442-480F-B0BB-E03115017C6C}">
      <dgm:prSet/>
      <dgm:spPr/>
      <dgm:t>
        <a:bodyPr/>
        <a:lstStyle/>
        <a:p>
          <a:endParaRPr lang="en-US"/>
        </a:p>
      </dgm:t>
    </dgm:pt>
    <dgm:pt modelId="{FA7112AB-BD99-4452-A699-6B8F6398774F}">
      <dgm:prSet phldrT="[Text]" custT="1"/>
      <dgm:spPr>
        <a:ln w="3175"/>
      </dgm:spPr>
      <dgm:t>
        <a:bodyPr/>
        <a:lstStyle/>
        <a:p>
          <a:pPr algn="l">
            <a:lnSpc>
              <a:spcPct val="100000"/>
            </a:lnSpc>
          </a:pPr>
          <a:r>
            <a:rPr lang="en-US" sz="1600" dirty="0" err="1" smtClean="0">
              <a:solidFill>
                <a:schemeClr val="bg1"/>
              </a:solidFill>
              <a:latin typeface="+mj-lt"/>
              <a:cs typeface="Times New Roman" pitchFamily="18" charset="0"/>
            </a:rPr>
            <a:t>Avarampoo</a:t>
          </a:r>
          <a:r>
            <a:rPr lang="en-US" sz="1600" dirty="0" smtClean="0">
              <a:solidFill>
                <a:schemeClr val="bg1"/>
              </a:solidFill>
              <a:latin typeface="+mj-lt"/>
              <a:cs typeface="Times New Roman" pitchFamily="18" charset="0"/>
            </a:rPr>
            <a:t> is wonderful for using in external application and it treats many skin problems. </a:t>
          </a:r>
        </a:p>
        <a:p>
          <a:pPr algn="l">
            <a:lnSpc>
              <a:spcPct val="100000"/>
            </a:lnSpc>
          </a:pPr>
          <a:r>
            <a:rPr lang="en-US" sz="1600" dirty="0" smtClean="0">
              <a:solidFill>
                <a:schemeClr val="bg1"/>
              </a:solidFill>
              <a:latin typeface="+mj-lt"/>
              <a:cs typeface="Times New Roman" pitchFamily="18" charset="0"/>
            </a:rPr>
            <a:t>It keeps the skin from infections and the best way to use it for external application is by including it in face wash powder. </a:t>
          </a:r>
        </a:p>
        <a:p>
          <a:pPr algn="ctr">
            <a:lnSpc>
              <a:spcPct val="100000"/>
            </a:lnSpc>
          </a:pPr>
          <a:r>
            <a:rPr lang="en-US" sz="1600" b="1" i="1" dirty="0" smtClean="0">
              <a:solidFill>
                <a:srgbClr val="FF0000"/>
              </a:solidFill>
              <a:latin typeface="+mj-lt"/>
              <a:cs typeface="Times New Roman" pitchFamily="18" charset="0"/>
            </a:rPr>
            <a:t>Cassia </a:t>
          </a:r>
          <a:r>
            <a:rPr lang="en-US" sz="1600" b="1" i="1" dirty="0" err="1" smtClean="0">
              <a:solidFill>
                <a:srgbClr val="FF0000"/>
              </a:solidFill>
              <a:latin typeface="+mj-lt"/>
              <a:cs typeface="Times New Roman" pitchFamily="18" charset="0"/>
            </a:rPr>
            <a:t>auriculata</a:t>
          </a:r>
          <a:endParaRPr lang="en-US" sz="1600" b="1" i="1" dirty="0">
            <a:solidFill>
              <a:srgbClr val="FF0000"/>
            </a:solidFill>
            <a:latin typeface="+mj-lt"/>
            <a:cs typeface="Times New Roman" pitchFamily="18" charset="0"/>
          </a:endParaRPr>
        </a:p>
      </dgm:t>
    </dgm:pt>
    <dgm:pt modelId="{FBFF2B4B-0630-4891-9E78-21CC587A2DAB}" type="parTrans" cxnId="{17EC42BF-E436-4DFD-94FD-1DFB6F63BC2F}">
      <dgm:prSet/>
      <dgm:spPr/>
      <dgm:t>
        <a:bodyPr/>
        <a:lstStyle/>
        <a:p>
          <a:endParaRPr lang="en-US"/>
        </a:p>
      </dgm:t>
    </dgm:pt>
    <dgm:pt modelId="{9A880CA9-A806-401E-AA43-B489FAC34AAC}" type="sibTrans" cxnId="{17EC42BF-E436-4DFD-94FD-1DFB6F63BC2F}">
      <dgm:prSet/>
      <dgm:spPr/>
      <dgm:t>
        <a:bodyPr/>
        <a:lstStyle/>
        <a:p>
          <a:endParaRPr lang="en-US"/>
        </a:p>
      </dgm:t>
    </dgm:pt>
    <dgm:pt modelId="{243AA705-2176-4DCE-A8E2-AE4AB0A7A6A8}">
      <dgm:prSet phldrT="[Text]" custT="1"/>
      <dgm:spPr>
        <a:ln w="3175"/>
      </dgm:spPr>
      <dgm:t>
        <a:bodyPr/>
        <a:lstStyle/>
        <a:p>
          <a:pPr marL="0" marR="0" indent="0" algn="l" defTabSz="1244600" eaLnBrk="1" fontAlgn="auto" latinLnBrk="0" hangingPunct="1">
            <a:lnSpc>
              <a:spcPct val="90000"/>
            </a:lnSpc>
            <a:spcBef>
              <a:spcPct val="0"/>
            </a:spcBef>
            <a:spcAft>
              <a:spcPct val="35000"/>
            </a:spcAft>
            <a:buClrTx/>
            <a:buSzTx/>
            <a:buFontTx/>
            <a:buNone/>
            <a:tabLst/>
            <a:defRPr/>
          </a:pPr>
          <a:endParaRPr lang="en-US" sz="1400" dirty="0" smtClean="0">
            <a:solidFill>
              <a:schemeClr val="bg1"/>
            </a:solidFill>
            <a:latin typeface="Times New Roman" pitchFamily="18" charset="0"/>
            <a:cs typeface="Times New Roman" pitchFamily="18" charset="0"/>
          </a:endParaRPr>
        </a:p>
        <a:p>
          <a:pPr marL="0" marR="0" indent="0" algn="l" defTabSz="1244600" eaLnBrk="1" fontAlgn="auto" latinLnBrk="0" hangingPunct="1">
            <a:lnSpc>
              <a:spcPct val="100000"/>
            </a:lnSpc>
            <a:spcBef>
              <a:spcPct val="0"/>
            </a:spcBef>
            <a:spcAft>
              <a:spcPct val="35000"/>
            </a:spcAft>
            <a:buClrTx/>
            <a:buSzTx/>
            <a:buFontTx/>
            <a:buNone/>
            <a:tabLst/>
            <a:defRPr/>
          </a:pPr>
          <a:r>
            <a:rPr lang="en-US" sz="1600" dirty="0" smtClean="0">
              <a:solidFill>
                <a:schemeClr val="bg1"/>
              </a:solidFill>
              <a:latin typeface="+mj-lt"/>
              <a:cs typeface="Times New Roman" pitchFamily="18" charset="0"/>
            </a:rPr>
            <a:t>Fights acne and pimples. Removes excess sebum and </a:t>
          </a:r>
          <a:r>
            <a:rPr lang="en-US" sz="1600" dirty="0" err="1" smtClean="0">
              <a:solidFill>
                <a:schemeClr val="bg1"/>
              </a:solidFill>
              <a:latin typeface="+mj-lt"/>
              <a:cs typeface="Times New Roman" pitchFamily="18" charset="0"/>
            </a:rPr>
            <a:t>oil.Deep</a:t>
          </a:r>
          <a:r>
            <a:rPr lang="en-US" sz="1600" dirty="0" smtClean="0">
              <a:solidFill>
                <a:schemeClr val="bg1"/>
              </a:solidFill>
              <a:latin typeface="+mj-lt"/>
              <a:cs typeface="Times New Roman" pitchFamily="18" charset="0"/>
            </a:rPr>
            <a:t> cleanses skin removing dirt, sweat and impurities. Evens out skin tone and brightens complexion. Treats tanning and pigmentation</a:t>
          </a:r>
        </a:p>
        <a:p>
          <a:pPr algn="l" defTabSz="1244600">
            <a:lnSpc>
              <a:spcPct val="100000"/>
            </a:lnSpc>
            <a:spcBef>
              <a:spcPct val="0"/>
            </a:spcBef>
            <a:spcAft>
              <a:spcPct val="35000"/>
            </a:spcAft>
          </a:pPr>
          <a:r>
            <a:rPr lang="en-US" sz="1600" dirty="0" smtClean="0">
              <a:solidFill>
                <a:schemeClr val="bg1"/>
              </a:solidFill>
              <a:latin typeface="+mj-lt"/>
              <a:cs typeface="Times New Roman" pitchFamily="18" charset="0"/>
            </a:rPr>
            <a:t>Mix equal quantities of orange peel powder and </a:t>
          </a:r>
          <a:r>
            <a:rPr lang="en-US" sz="1600" dirty="0" err="1" smtClean="0">
              <a:solidFill>
                <a:schemeClr val="bg1"/>
              </a:solidFill>
              <a:latin typeface="+mj-lt"/>
              <a:cs typeface="Times New Roman" pitchFamily="18" charset="0"/>
            </a:rPr>
            <a:t>multani</a:t>
          </a:r>
          <a:r>
            <a:rPr lang="en-US" sz="1600" dirty="0" smtClean="0">
              <a:solidFill>
                <a:schemeClr val="bg1"/>
              </a:solidFill>
              <a:latin typeface="+mj-lt"/>
              <a:cs typeface="Times New Roman" pitchFamily="18" charset="0"/>
            </a:rPr>
            <a:t> </a:t>
          </a:r>
          <a:r>
            <a:rPr lang="en-US" sz="1600" dirty="0" err="1" smtClean="0">
              <a:solidFill>
                <a:schemeClr val="bg1"/>
              </a:solidFill>
              <a:latin typeface="+mj-lt"/>
              <a:cs typeface="Times New Roman" pitchFamily="18" charset="0"/>
            </a:rPr>
            <a:t>mitti</a:t>
          </a:r>
          <a:r>
            <a:rPr lang="en-US" sz="1600" dirty="0" smtClean="0">
              <a:solidFill>
                <a:schemeClr val="bg1"/>
              </a:solidFill>
              <a:latin typeface="+mj-lt"/>
              <a:cs typeface="Times New Roman" pitchFamily="18" charset="0"/>
            </a:rPr>
            <a:t>, blend the two together with the help of rosewater apply on your face, let it dry and wash off.</a:t>
          </a:r>
          <a:endParaRPr lang="en-US" sz="1600" dirty="0">
            <a:solidFill>
              <a:schemeClr val="bg1"/>
            </a:solidFill>
            <a:latin typeface="+mj-lt"/>
            <a:cs typeface="Times New Roman" pitchFamily="18" charset="0"/>
          </a:endParaRPr>
        </a:p>
      </dgm:t>
    </dgm:pt>
    <dgm:pt modelId="{34233E74-CABC-440F-8D5B-A9541F80A8BB}" type="parTrans" cxnId="{27B430D1-57BE-485B-A475-77928961491F}">
      <dgm:prSet/>
      <dgm:spPr/>
      <dgm:t>
        <a:bodyPr/>
        <a:lstStyle/>
        <a:p>
          <a:endParaRPr lang="en-US"/>
        </a:p>
      </dgm:t>
    </dgm:pt>
    <dgm:pt modelId="{49ECFF1E-8DE6-4A7E-85FD-2AAB8A2AFD1E}" type="sibTrans" cxnId="{27B430D1-57BE-485B-A475-77928961491F}">
      <dgm:prSet/>
      <dgm:spPr/>
      <dgm:t>
        <a:bodyPr/>
        <a:lstStyle/>
        <a:p>
          <a:endParaRPr lang="en-US"/>
        </a:p>
      </dgm:t>
    </dgm:pt>
    <dgm:pt modelId="{57CAEF22-7B11-4BCB-9D41-14240DFD486E}">
      <dgm:prSet phldrT="[Text]"/>
      <dgm:spPr>
        <a:ln w="3175"/>
      </dgm:spPr>
      <dgm:t>
        <a:bodyPr/>
        <a:lstStyle/>
        <a:p>
          <a:pPr marL="228600" indent="0" algn="l" defTabSz="977900">
            <a:lnSpc>
              <a:spcPct val="90000"/>
            </a:lnSpc>
            <a:spcBef>
              <a:spcPct val="0"/>
            </a:spcBef>
            <a:spcAft>
              <a:spcPct val="15000"/>
            </a:spcAft>
            <a:buNone/>
          </a:pPr>
          <a:endParaRPr lang="en-US" sz="1100" dirty="0"/>
        </a:p>
      </dgm:t>
    </dgm:pt>
    <dgm:pt modelId="{F12B41F0-4DD7-4598-95A3-8898DBC2E925}" type="parTrans" cxnId="{EFCD59BC-5943-4360-9D99-B33EAE7C667C}">
      <dgm:prSet/>
      <dgm:spPr/>
      <dgm:t>
        <a:bodyPr/>
        <a:lstStyle/>
        <a:p>
          <a:endParaRPr lang="en-US"/>
        </a:p>
      </dgm:t>
    </dgm:pt>
    <dgm:pt modelId="{7A5AD3D8-9C64-4C01-B9EF-2A700FD16A21}" type="sibTrans" cxnId="{EFCD59BC-5943-4360-9D99-B33EAE7C667C}">
      <dgm:prSet/>
      <dgm:spPr/>
      <dgm:t>
        <a:bodyPr/>
        <a:lstStyle/>
        <a:p>
          <a:endParaRPr lang="en-US"/>
        </a:p>
      </dgm:t>
    </dgm:pt>
    <dgm:pt modelId="{B90DE8B6-D483-4BD2-8049-92B5CFC033DC}" type="pres">
      <dgm:prSet presAssocID="{294C2847-8647-4489-AA03-B438E145ADE9}" presName="linear" presStyleCnt="0">
        <dgm:presLayoutVars>
          <dgm:dir/>
          <dgm:resizeHandles val="exact"/>
        </dgm:presLayoutVars>
      </dgm:prSet>
      <dgm:spPr/>
      <dgm:t>
        <a:bodyPr/>
        <a:lstStyle/>
        <a:p>
          <a:endParaRPr lang="en-US"/>
        </a:p>
      </dgm:t>
    </dgm:pt>
    <dgm:pt modelId="{2EEAB804-34DF-413F-A87F-1DE03CBCA4B3}" type="pres">
      <dgm:prSet presAssocID="{1E847379-877E-4FE6-8EF0-25D1451C71C9}" presName="comp" presStyleCnt="0"/>
      <dgm:spPr/>
    </dgm:pt>
    <dgm:pt modelId="{BFEA972C-7B6A-4363-A9B7-8F6F37FCDA2B}" type="pres">
      <dgm:prSet presAssocID="{1E847379-877E-4FE6-8EF0-25D1451C71C9}" presName="box" presStyleLbl="node1" presStyleIdx="0" presStyleCnt="3" custLinFactNeighborY="8649"/>
      <dgm:spPr/>
      <dgm:t>
        <a:bodyPr/>
        <a:lstStyle/>
        <a:p>
          <a:endParaRPr lang="en-US"/>
        </a:p>
      </dgm:t>
    </dgm:pt>
    <dgm:pt modelId="{CD93D579-00FB-4BDD-B42E-97C8E53532A4}" type="pres">
      <dgm:prSet presAssocID="{1E847379-877E-4FE6-8EF0-25D1451C71C9}" presName="img" presStyleLbl="fgImgPlace1" presStyleIdx="0" presStyleCnt="3" custLinFactNeighborX="-6898" custLinFactNeighborY="17130"/>
      <dgm:spPr>
        <a:blipFill rotWithShape="0">
          <a:blip xmlns:r="http://schemas.openxmlformats.org/officeDocument/2006/relationships" r:embed="rId1"/>
          <a:stretch>
            <a:fillRect/>
          </a:stretch>
        </a:blipFill>
        <a:ln w="3175"/>
      </dgm:spPr>
      <dgm:t>
        <a:bodyPr/>
        <a:lstStyle/>
        <a:p>
          <a:endParaRPr lang="en-US"/>
        </a:p>
      </dgm:t>
    </dgm:pt>
    <dgm:pt modelId="{1EDE2067-CAF9-49CD-954F-3F13E03F0502}" type="pres">
      <dgm:prSet presAssocID="{1E847379-877E-4FE6-8EF0-25D1451C71C9}" presName="text" presStyleLbl="node1" presStyleIdx="0" presStyleCnt="3">
        <dgm:presLayoutVars>
          <dgm:bulletEnabled val="1"/>
        </dgm:presLayoutVars>
      </dgm:prSet>
      <dgm:spPr/>
      <dgm:t>
        <a:bodyPr/>
        <a:lstStyle/>
        <a:p>
          <a:endParaRPr lang="en-US"/>
        </a:p>
      </dgm:t>
    </dgm:pt>
    <dgm:pt modelId="{D279C9F7-7973-4455-B3F9-D86A412FF0BB}" type="pres">
      <dgm:prSet presAssocID="{E3CDA041-09B7-41E9-B2BD-9E878F5817A8}" presName="spacer" presStyleCnt="0"/>
      <dgm:spPr/>
    </dgm:pt>
    <dgm:pt modelId="{1ACE45ED-0854-4961-BFDE-1791476083C3}" type="pres">
      <dgm:prSet presAssocID="{FA7112AB-BD99-4452-A699-6B8F6398774F}" presName="comp" presStyleCnt="0"/>
      <dgm:spPr/>
    </dgm:pt>
    <dgm:pt modelId="{AAA985D3-47B8-45F8-A648-4D6EA3D5D3AF}" type="pres">
      <dgm:prSet presAssocID="{FA7112AB-BD99-4452-A699-6B8F6398774F}" presName="box" presStyleLbl="node1" presStyleIdx="1" presStyleCnt="3" custLinFactNeighborY="2219"/>
      <dgm:spPr/>
      <dgm:t>
        <a:bodyPr/>
        <a:lstStyle/>
        <a:p>
          <a:endParaRPr lang="en-US"/>
        </a:p>
      </dgm:t>
    </dgm:pt>
    <dgm:pt modelId="{155E5720-92DE-4898-99F4-B85629CD07A1}" type="pres">
      <dgm:prSet presAssocID="{FA7112AB-BD99-4452-A699-6B8F6398774F}" presName="img" presStyleLbl="fgImgPlace1" presStyleIdx="1" presStyleCnt="3" custLinFactNeighborX="-6897" custLinFactNeighborY="8025"/>
      <dgm:spPr>
        <a:blipFill rotWithShape="0">
          <a:blip xmlns:r="http://schemas.openxmlformats.org/officeDocument/2006/relationships" r:embed="rId2"/>
          <a:stretch>
            <a:fillRect/>
          </a:stretch>
        </a:blipFill>
        <a:ln w="3175"/>
      </dgm:spPr>
    </dgm:pt>
    <dgm:pt modelId="{1473C729-E8F1-447A-A253-825B0405375A}" type="pres">
      <dgm:prSet presAssocID="{FA7112AB-BD99-4452-A699-6B8F6398774F}" presName="text" presStyleLbl="node1" presStyleIdx="1" presStyleCnt="3">
        <dgm:presLayoutVars>
          <dgm:bulletEnabled val="1"/>
        </dgm:presLayoutVars>
      </dgm:prSet>
      <dgm:spPr/>
      <dgm:t>
        <a:bodyPr/>
        <a:lstStyle/>
        <a:p>
          <a:endParaRPr lang="en-US"/>
        </a:p>
      </dgm:t>
    </dgm:pt>
    <dgm:pt modelId="{2A89DC37-2F9E-4DC2-BC6B-1AAE33CB0A70}" type="pres">
      <dgm:prSet presAssocID="{9A880CA9-A806-401E-AA43-B489FAC34AAC}" presName="spacer" presStyleCnt="0"/>
      <dgm:spPr/>
    </dgm:pt>
    <dgm:pt modelId="{11E721D6-490D-4642-80C8-52A6018D3303}" type="pres">
      <dgm:prSet presAssocID="{243AA705-2176-4DCE-A8E2-AE4AB0A7A6A8}" presName="comp" presStyleCnt="0"/>
      <dgm:spPr/>
    </dgm:pt>
    <dgm:pt modelId="{B9D2DDFA-6AF6-423A-B6C2-A602A60E3912}" type="pres">
      <dgm:prSet presAssocID="{243AA705-2176-4DCE-A8E2-AE4AB0A7A6A8}" presName="box" presStyleLbl="node1" presStyleIdx="2" presStyleCnt="3" custScaleY="134223" custLinFactNeighborY="-8108"/>
      <dgm:spPr/>
      <dgm:t>
        <a:bodyPr/>
        <a:lstStyle/>
        <a:p>
          <a:endParaRPr lang="en-US"/>
        </a:p>
      </dgm:t>
    </dgm:pt>
    <dgm:pt modelId="{CE695938-5E1D-4033-AF59-2D1CCE4BAE97}" type="pres">
      <dgm:prSet presAssocID="{243AA705-2176-4DCE-A8E2-AE4AB0A7A6A8}" presName="img" presStyleLbl="fgImgPlace1" presStyleIdx="2" presStyleCnt="3" custLinFactNeighborX="-6475" custLinFactNeighborY="4808"/>
      <dgm:spPr>
        <a:blipFill rotWithShape="0">
          <a:blip xmlns:r="http://schemas.openxmlformats.org/officeDocument/2006/relationships" r:embed="rId3"/>
          <a:stretch>
            <a:fillRect/>
          </a:stretch>
        </a:blipFill>
        <a:ln w="3175"/>
      </dgm:spPr>
    </dgm:pt>
    <dgm:pt modelId="{F33665F3-B4E4-43F7-923B-BD6D8A21DB89}" type="pres">
      <dgm:prSet presAssocID="{243AA705-2176-4DCE-A8E2-AE4AB0A7A6A8}" presName="text" presStyleLbl="node1" presStyleIdx="2" presStyleCnt="3">
        <dgm:presLayoutVars>
          <dgm:bulletEnabled val="1"/>
        </dgm:presLayoutVars>
      </dgm:prSet>
      <dgm:spPr/>
      <dgm:t>
        <a:bodyPr/>
        <a:lstStyle/>
        <a:p>
          <a:endParaRPr lang="en-US"/>
        </a:p>
      </dgm:t>
    </dgm:pt>
  </dgm:ptLst>
  <dgm:cxnLst>
    <dgm:cxn modelId="{53D2E9BE-AAD6-40D6-AEBE-7226586EC5F5}" type="presOf" srcId="{57CAEF22-7B11-4BCB-9D41-14240DFD486E}" destId="{F33665F3-B4E4-43F7-923B-BD6D8A21DB89}" srcOrd="1" destOrd="1" presId="urn:microsoft.com/office/officeart/2005/8/layout/vList4"/>
    <dgm:cxn modelId="{27B430D1-57BE-485B-A475-77928961491F}" srcId="{294C2847-8647-4489-AA03-B438E145ADE9}" destId="{243AA705-2176-4DCE-A8E2-AE4AB0A7A6A8}" srcOrd="2" destOrd="0" parTransId="{34233E74-CABC-440F-8D5B-A9541F80A8BB}" sibTransId="{49ECFF1E-8DE6-4A7E-85FD-2AAB8A2AFD1E}"/>
    <dgm:cxn modelId="{BFD9D4BD-6289-4702-B761-591819D12284}" type="presOf" srcId="{1E847379-877E-4FE6-8EF0-25D1451C71C9}" destId="{1EDE2067-CAF9-49CD-954F-3F13E03F0502}" srcOrd="1" destOrd="0" presId="urn:microsoft.com/office/officeart/2005/8/layout/vList4"/>
    <dgm:cxn modelId="{BDFC59A9-D194-44A0-AB9F-C818BFDD9A1D}" type="presOf" srcId="{294C2847-8647-4489-AA03-B438E145ADE9}" destId="{B90DE8B6-D483-4BD2-8049-92B5CFC033DC}" srcOrd="0" destOrd="0" presId="urn:microsoft.com/office/officeart/2005/8/layout/vList4"/>
    <dgm:cxn modelId="{1647FDEE-513E-472B-A391-A09FF8EFDCAB}" type="presOf" srcId="{FA7112AB-BD99-4452-A699-6B8F6398774F}" destId="{AAA985D3-47B8-45F8-A648-4D6EA3D5D3AF}" srcOrd="0" destOrd="0" presId="urn:microsoft.com/office/officeart/2005/8/layout/vList4"/>
    <dgm:cxn modelId="{17EC42BF-E436-4DFD-94FD-1DFB6F63BC2F}" srcId="{294C2847-8647-4489-AA03-B438E145ADE9}" destId="{FA7112AB-BD99-4452-A699-6B8F6398774F}" srcOrd="1" destOrd="0" parTransId="{FBFF2B4B-0630-4891-9E78-21CC587A2DAB}" sibTransId="{9A880CA9-A806-401E-AA43-B489FAC34AAC}"/>
    <dgm:cxn modelId="{318D9886-1EF1-4A12-A9B3-2AC249BE996B}" type="presOf" srcId="{243AA705-2176-4DCE-A8E2-AE4AB0A7A6A8}" destId="{F33665F3-B4E4-43F7-923B-BD6D8A21DB89}" srcOrd="1" destOrd="0" presId="urn:microsoft.com/office/officeart/2005/8/layout/vList4"/>
    <dgm:cxn modelId="{892A797B-4BB2-473F-8885-0F0F1348685F}" type="presOf" srcId="{57CAEF22-7B11-4BCB-9D41-14240DFD486E}" destId="{B9D2DDFA-6AF6-423A-B6C2-A602A60E3912}" srcOrd="0" destOrd="1" presId="urn:microsoft.com/office/officeart/2005/8/layout/vList4"/>
    <dgm:cxn modelId="{C7253CA1-F607-4755-896A-D6953177BD5C}" type="presOf" srcId="{243AA705-2176-4DCE-A8E2-AE4AB0A7A6A8}" destId="{B9D2DDFA-6AF6-423A-B6C2-A602A60E3912}" srcOrd="0" destOrd="0" presId="urn:microsoft.com/office/officeart/2005/8/layout/vList4"/>
    <dgm:cxn modelId="{EFCD59BC-5943-4360-9D99-B33EAE7C667C}" srcId="{243AA705-2176-4DCE-A8E2-AE4AB0A7A6A8}" destId="{57CAEF22-7B11-4BCB-9D41-14240DFD486E}" srcOrd="0" destOrd="0" parTransId="{F12B41F0-4DD7-4598-95A3-8898DBC2E925}" sibTransId="{7A5AD3D8-9C64-4C01-B9EF-2A700FD16A21}"/>
    <dgm:cxn modelId="{F3FF46C3-1442-480F-B0BB-E03115017C6C}" srcId="{294C2847-8647-4489-AA03-B438E145ADE9}" destId="{1E847379-877E-4FE6-8EF0-25D1451C71C9}" srcOrd="0" destOrd="0" parTransId="{4604E3B3-7F3A-4146-80F5-BB46620D5774}" sibTransId="{E3CDA041-09B7-41E9-B2BD-9E878F5817A8}"/>
    <dgm:cxn modelId="{4585B097-B6C2-405F-8283-2F89DB26CAAA}" type="presOf" srcId="{1E847379-877E-4FE6-8EF0-25D1451C71C9}" destId="{BFEA972C-7B6A-4363-A9B7-8F6F37FCDA2B}" srcOrd="0" destOrd="0" presId="urn:microsoft.com/office/officeart/2005/8/layout/vList4"/>
    <dgm:cxn modelId="{C53297D8-0794-4676-9CDB-90E4F8D9324A}" type="presOf" srcId="{FA7112AB-BD99-4452-A699-6B8F6398774F}" destId="{1473C729-E8F1-447A-A253-825B0405375A}" srcOrd="1" destOrd="0" presId="urn:microsoft.com/office/officeart/2005/8/layout/vList4"/>
    <dgm:cxn modelId="{ACA969D6-38B5-4617-BB18-40E500C69DCE}" type="presParOf" srcId="{B90DE8B6-D483-4BD2-8049-92B5CFC033DC}" destId="{2EEAB804-34DF-413F-A87F-1DE03CBCA4B3}" srcOrd="0" destOrd="0" presId="urn:microsoft.com/office/officeart/2005/8/layout/vList4"/>
    <dgm:cxn modelId="{54E50FB6-13B6-4C08-A110-D40555388DD2}" type="presParOf" srcId="{2EEAB804-34DF-413F-A87F-1DE03CBCA4B3}" destId="{BFEA972C-7B6A-4363-A9B7-8F6F37FCDA2B}" srcOrd="0" destOrd="0" presId="urn:microsoft.com/office/officeart/2005/8/layout/vList4"/>
    <dgm:cxn modelId="{C22402D4-E9C7-4E14-8991-194A1908B08F}" type="presParOf" srcId="{2EEAB804-34DF-413F-A87F-1DE03CBCA4B3}" destId="{CD93D579-00FB-4BDD-B42E-97C8E53532A4}" srcOrd="1" destOrd="0" presId="urn:microsoft.com/office/officeart/2005/8/layout/vList4"/>
    <dgm:cxn modelId="{57D9D451-1A62-4639-B849-DFAA7A91101A}" type="presParOf" srcId="{2EEAB804-34DF-413F-A87F-1DE03CBCA4B3}" destId="{1EDE2067-CAF9-49CD-954F-3F13E03F0502}" srcOrd="2" destOrd="0" presId="urn:microsoft.com/office/officeart/2005/8/layout/vList4"/>
    <dgm:cxn modelId="{87B72204-1F9C-442D-9115-5790DB1966C5}" type="presParOf" srcId="{B90DE8B6-D483-4BD2-8049-92B5CFC033DC}" destId="{D279C9F7-7973-4455-B3F9-D86A412FF0BB}" srcOrd="1" destOrd="0" presId="urn:microsoft.com/office/officeart/2005/8/layout/vList4"/>
    <dgm:cxn modelId="{9EC49776-8B26-41D6-9486-AE04BF89C793}" type="presParOf" srcId="{B90DE8B6-D483-4BD2-8049-92B5CFC033DC}" destId="{1ACE45ED-0854-4961-BFDE-1791476083C3}" srcOrd="2" destOrd="0" presId="urn:microsoft.com/office/officeart/2005/8/layout/vList4"/>
    <dgm:cxn modelId="{1F3A4B13-DB37-4152-A6FA-BF48BC8485D4}" type="presParOf" srcId="{1ACE45ED-0854-4961-BFDE-1791476083C3}" destId="{AAA985D3-47B8-45F8-A648-4D6EA3D5D3AF}" srcOrd="0" destOrd="0" presId="urn:microsoft.com/office/officeart/2005/8/layout/vList4"/>
    <dgm:cxn modelId="{FB4E0AFA-C8FA-4039-813B-19D4D435B46B}" type="presParOf" srcId="{1ACE45ED-0854-4961-BFDE-1791476083C3}" destId="{155E5720-92DE-4898-99F4-B85629CD07A1}" srcOrd="1" destOrd="0" presId="urn:microsoft.com/office/officeart/2005/8/layout/vList4"/>
    <dgm:cxn modelId="{9ED4ADF5-5556-49CD-A702-52FD8F042EAE}" type="presParOf" srcId="{1ACE45ED-0854-4961-BFDE-1791476083C3}" destId="{1473C729-E8F1-447A-A253-825B0405375A}" srcOrd="2" destOrd="0" presId="urn:microsoft.com/office/officeart/2005/8/layout/vList4"/>
    <dgm:cxn modelId="{F11FDC41-349A-4239-9497-34272F6CC595}" type="presParOf" srcId="{B90DE8B6-D483-4BD2-8049-92B5CFC033DC}" destId="{2A89DC37-2F9E-4DC2-BC6B-1AAE33CB0A70}" srcOrd="3" destOrd="0" presId="urn:microsoft.com/office/officeart/2005/8/layout/vList4"/>
    <dgm:cxn modelId="{B48EB417-6220-4F0A-898D-2E834862CC47}" type="presParOf" srcId="{B90DE8B6-D483-4BD2-8049-92B5CFC033DC}" destId="{11E721D6-490D-4642-80C8-52A6018D3303}" srcOrd="4" destOrd="0" presId="urn:microsoft.com/office/officeart/2005/8/layout/vList4"/>
    <dgm:cxn modelId="{AB96E2BD-0781-4498-8164-9414E0364C46}" type="presParOf" srcId="{11E721D6-490D-4642-80C8-52A6018D3303}" destId="{B9D2DDFA-6AF6-423A-B6C2-A602A60E3912}" srcOrd="0" destOrd="0" presId="urn:microsoft.com/office/officeart/2005/8/layout/vList4"/>
    <dgm:cxn modelId="{8C2BACD6-981E-4067-A845-CE468D0D9921}" type="presParOf" srcId="{11E721D6-490D-4642-80C8-52A6018D3303}" destId="{CE695938-5E1D-4033-AF59-2D1CCE4BAE97}" srcOrd="1" destOrd="0" presId="urn:microsoft.com/office/officeart/2005/8/layout/vList4"/>
    <dgm:cxn modelId="{CA2D22BF-4742-4FB0-8EE2-E2D923B544E2}" type="presParOf" srcId="{11E721D6-490D-4642-80C8-52A6018D3303}" destId="{F33665F3-B4E4-43F7-923B-BD6D8A21DB89}" srcOrd="2" destOrd="0" presId="urn:microsoft.com/office/officeart/2005/8/layout/vList4"/>
  </dgm:cxnLst>
  <dgm:bg/>
  <dgm:whole/>
</dgm:dataModel>
</file>

<file path=ppt/diagrams/data5.xml><?xml version="1.0" encoding="utf-8"?>
<dgm:dataModel xmlns:dgm="http://schemas.openxmlformats.org/drawingml/2006/diagram" xmlns:a="http://schemas.openxmlformats.org/drawingml/2006/main">
  <dgm:ptLst>
    <dgm:pt modelId="{BB4DE6C5-C254-4672-8B23-F76EAF1D79B0}"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443133D9-1059-4535-B5A1-60FCB10FB0D9}">
      <dgm:prSet phldrT="[Text]" phldr="1"/>
      <dgm:spPr/>
      <dgm:t>
        <a:bodyPr/>
        <a:lstStyle/>
        <a:p>
          <a:endParaRPr lang="en-US" dirty="0"/>
        </a:p>
      </dgm:t>
    </dgm:pt>
    <dgm:pt modelId="{19C0D474-058E-4207-BDDA-B19B0A17BC54}" type="parTrans" cxnId="{3179ADE7-D8BB-4868-A968-EC8B9062C82A}">
      <dgm:prSet/>
      <dgm:spPr/>
      <dgm:t>
        <a:bodyPr/>
        <a:lstStyle/>
        <a:p>
          <a:endParaRPr lang="en-US"/>
        </a:p>
      </dgm:t>
    </dgm:pt>
    <dgm:pt modelId="{7BEF92CA-5D4C-41B5-904A-36B60036B3F9}" type="sibTrans" cxnId="{3179ADE7-D8BB-4868-A968-EC8B9062C82A}">
      <dgm:prSet/>
      <dgm:spPr/>
      <dgm:t>
        <a:bodyPr/>
        <a:lstStyle/>
        <a:p>
          <a:endParaRPr lang="en-US"/>
        </a:p>
      </dgm:t>
    </dgm:pt>
    <dgm:pt modelId="{920350A4-667E-4E81-A425-C22874E87694}">
      <dgm:prSet phldrT="[Text]"/>
      <dgm:spPr>
        <a:ln w="3175"/>
      </dgm:spPr>
      <dgm:t>
        <a:bodyPr/>
        <a:lstStyle/>
        <a:p>
          <a:r>
            <a:rPr lang="en-US" dirty="0" err="1" smtClean="0">
              <a:solidFill>
                <a:schemeClr val="bg1"/>
              </a:solidFill>
            </a:rPr>
            <a:t>Amla</a:t>
          </a:r>
          <a:r>
            <a:rPr lang="en-US" dirty="0" smtClean="0">
              <a:solidFill>
                <a:schemeClr val="bg1"/>
              </a:solidFill>
            </a:rPr>
            <a:t> prove to be very beneficial for your eye health. Firstly, </a:t>
          </a:r>
          <a:r>
            <a:rPr lang="en-US" dirty="0" err="1" smtClean="0">
              <a:solidFill>
                <a:schemeClr val="bg1"/>
              </a:solidFill>
            </a:rPr>
            <a:t>amla</a:t>
          </a:r>
          <a:r>
            <a:rPr lang="en-US" dirty="0" smtClean="0">
              <a:solidFill>
                <a:schemeClr val="bg1"/>
              </a:solidFill>
            </a:rPr>
            <a:t> can help improve your overall eye health and preserve your eyesight if taken regularly. </a:t>
          </a:r>
          <a:r>
            <a:rPr lang="en-US" dirty="0" err="1" smtClean="0">
              <a:solidFill>
                <a:schemeClr val="bg1"/>
              </a:solidFill>
            </a:rPr>
            <a:t>Amla</a:t>
          </a:r>
          <a:r>
            <a:rPr lang="en-US" dirty="0" smtClean="0">
              <a:solidFill>
                <a:schemeClr val="bg1"/>
              </a:solidFill>
            </a:rPr>
            <a:t> strengthens your eye muscles which can actually enhance your vision. It also helps soothe your eyes when irritated and can prevent cataracts from forming</a:t>
          </a:r>
          <a:endParaRPr lang="en-US" dirty="0">
            <a:solidFill>
              <a:schemeClr val="bg1"/>
            </a:solidFill>
          </a:endParaRPr>
        </a:p>
      </dgm:t>
    </dgm:pt>
    <dgm:pt modelId="{BE055ACF-705F-489F-802E-BFA9C50ADD22}" type="parTrans" cxnId="{150FB6C0-047A-4E13-B1B3-2D85A79F76C5}">
      <dgm:prSet/>
      <dgm:spPr/>
      <dgm:t>
        <a:bodyPr/>
        <a:lstStyle/>
        <a:p>
          <a:endParaRPr lang="en-US"/>
        </a:p>
      </dgm:t>
    </dgm:pt>
    <dgm:pt modelId="{148DB72D-8D14-45DE-8DD1-E46D6D769212}" type="sibTrans" cxnId="{150FB6C0-047A-4E13-B1B3-2D85A79F76C5}">
      <dgm:prSet/>
      <dgm:spPr/>
      <dgm:t>
        <a:bodyPr/>
        <a:lstStyle/>
        <a:p>
          <a:endParaRPr lang="en-US"/>
        </a:p>
      </dgm:t>
    </dgm:pt>
    <dgm:pt modelId="{1B41D07F-1430-4A5A-9C0F-335B7ED616FB}">
      <dgm:prSet phldrT="[Text]"/>
      <dgm:spPr>
        <a:ln w="3175"/>
      </dgm:spPr>
      <dgm:t>
        <a:bodyPr/>
        <a:lstStyle/>
        <a:p>
          <a:r>
            <a:rPr lang="en-US" dirty="0" smtClean="0">
              <a:solidFill>
                <a:schemeClr val="bg1"/>
              </a:solidFill>
            </a:rPr>
            <a:t>Rose water contains many antiseptic and antibacterial properties. This helps irritation, redness and inflammation in eyes caused due to dust, dirt and infections. Rose water can also reduce dark circles </a:t>
          </a:r>
          <a:endParaRPr lang="en-US" dirty="0">
            <a:solidFill>
              <a:schemeClr val="bg1"/>
            </a:solidFill>
          </a:endParaRPr>
        </a:p>
      </dgm:t>
    </dgm:pt>
    <dgm:pt modelId="{CEA150D8-C0F8-4F2F-8939-A441B6A266EE}" type="parTrans" cxnId="{270D6507-A730-44EC-82AD-C2D28E4EF82A}">
      <dgm:prSet/>
      <dgm:spPr/>
      <dgm:t>
        <a:bodyPr/>
        <a:lstStyle/>
        <a:p>
          <a:endParaRPr lang="en-US"/>
        </a:p>
      </dgm:t>
    </dgm:pt>
    <dgm:pt modelId="{00300049-CFBC-4259-A191-0C480A0D8709}" type="sibTrans" cxnId="{270D6507-A730-44EC-82AD-C2D28E4EF82A}">
      <dgm:prSet/>
      <dgm:spPr/>
      <dgm:t>
        <a:bodyPr/>
        <a:lstStyle/>
        <a:p>
          <a:endParaRPr lang="en-US"/>
        </a:p>
      </dgm:t>
    </dgm:pt>
    <dgm:pt modelId="{DEC925C9-A7C6-4FD7-946B-073EA41F54EB}">
      <dgm:prSet phldrT="[Text]" phldr="1"/>
      <dgm:spPr/>
      <dgm:t>
        <a:bodyPr/>
        <a:lstStyle/>
        <a:p>
          <a:endParaRPr lang="en-US" dirty="0"/>
        </a:p>
      </dgm:t>
    </dgm:pt>
    <dgm:pt modelId="{3C31E77A-CD93-4CC7-959E-F27942CF2B34}" type="parTrans" cxnId="{DD1F0B43-872C-4041-BE09-4B3F6A7EA91D}">
      <dgm:prSet/>
      <dgm:spPr/>
      <dgm:t>
        <a:bodyPr/>
        <a:lstStyle/>
        <a:p>
          <a:endParaRPr lang="en-US"/>
        </a:p>
      </dgm:t>
    </dgm:pt>
    <dgm:pt modelId="{503D2EF8-5C54-4FDE-B047-E82A20D928C5}" type="sibTrans" cxnId="{DD1F0B43-872C-4041-BE09-4B3F6A7EA91D}">
      <dgm:prSet/>
      <dgm:spPr/>
      <dgm:t>
        <a:bodyPr/>
        <a:lstStyle/>
        <a:p>
          <a:endParaRPr lang="en-US"/>
        </a:p>
      </dgm:t>
    </dgm:pt>
    <dgm:pt modelId="{81B4A960-17AE-4125-9BB7-14532503E1C1}">
      <dgm:prSet phldrT="[Text]"/>
      <dgm:spPr>
        <a:ln w="3175"/>
      </dgm:spPr>
      <dgm:t>
        <a:bodyPr/>
        <a:lstStyle/>
        <a:p>
          <a:r>
            <a:rPr lang="en-US" dirty="0" smtClean="0">
              <a:solidFill>
                <a:schemeClr val="bg1"/>
              </a:solidFill>
            </a:rPr>
            <a:t>Add 1 tbsp of raw organic honey to the bottle.</a:t>
          </a:r>
          <a:endParaRPr lang="en-US" dirty="0">
            <a:solidFill>
              <a:schemeClr val="bg1"/>
            </a:solidFill>
          </a:endParaRPr>
        </a:p>
      </dgm:t>
    </dgm:pt>
    <dgm:pt modelId="{9C681632-AEF3-42CB-8542-BAB6449AFD1E}" type="parTrans" cxnId="{2BFF02BD-0D78-40CA-A95B-93989F11A889}">
      <dgm:prSet/>
      <dgm:spPr/>
      <dgm:t>
        <a:bodyPr/>
        <a:lstStyle/>
        <a:p>
          <a:endParaRPr lang="en-US"/>
        </a:p>
      </dgm:t>
    </dgm:pt>
    <dgm:pt modelId="{76DBE6A5-5D10-4892-86AB-406C0B3B529C}" type="sibTrans" cxnId="{2BFF02BD-0D78-40CA-A95B-93989F11A889}">
      <dgm:prSet/>
      <dgm:spPr/>
      <dgm:t>
        <a:bodyPr/>
        <a:lstStyle/>
        <a:p>
          <a:endParaRPr lang="en-US"/>
        </a:p>
      </dgm:t>
    </dgm:pt>
    <dgm:pt modelId="{5A566D26-51D4-450D-8D3D-23830912207E}">
      <dgm:prSet phldrT="[Text]"/>
      <dgm:spPr>
        <a:ln w="3175"/>
      </dgm:spPr>
      <dgm:t>
        <a:bodyPr/>
        <a:lstStyle/>
        <a:p>
          <a:r>
            <a:rPr lang="en-US" dirty="0" smtClean="0">
              <a:solidFill>
                <a:schemeClr val="bg1"/>
              </a:solidFill>
            </a:rPr>
            <a:t>Shake well and add one drop in each eye twice a day.</a:t>
          </a:r>
          <a:endParaRPr lang="en-US" dirty="0">
            <a:solidFill>
              <a:schemeClr val="bg1"/>
            </a:solidFill>
          </a:endParaRPr>
        </a:p>
      </dgm:t>
    </dgm:pt>
    <dgm:pt modelId="{3E465588-6F43-4083-9726-5B108092393D}" type="parTrans" cxnId="{53E2F10C-F7F7-412D-825E-31E452903E5B}">
      <dgm:prSet/>
      <dgm:spPr/>
      <dgm:t>
        <a:bodyPr/>
        <a:lstStyle/>
        <a:p>
          <a:endParaRPr lang="en-US"/>
        </a:p>
      </dgm:t>
    </dgm:pt>
    <dgm:pt modelId="{8077E93D-B1A7-454B-BA3F-05C7A4A94419}" type="sibTrans" cxnId="{53E2F10C-F7F7-412D-825E-31E452903E5B}">
      <dgm:prSet/>
      <dgm:spPr/>
      <dgm:t>
        <a:bodyPr/>
        <a:lstStyle/>
        <a:p>
          <a:endParaRPr lang="en-US"/>
        </a:p>
      </dgm:t>
    </dgm:pt>
    <dgm:pt modelId="{7529065B-7F8A-4613-9CFA-8294699D2BB1}">
      <dgm:prSet phldrT="[Text]"/>
      <dgm:spPr>
        <a:ln w="3175"/>
      </dgm:spPr>
      <dgm:t>
        <a:bodyPr/>
        <a:lstStyle/>
        <a:p>
          <a:r>
            <a:rPr lang="en-US" dirty="0" smtClean="0">
              <a:solidFill>
                <a:schemeClr val="bg1"/>
              </a:solidFill>
            </a:rPr>
            <a:t>Fill the rest of the bottle with distilled water.</a:t>
          </a:r>
          <a:endParaRPr lang="en-US" dirty="0">
            <a:solidFill>
              <a:schemeClr val="bg1"/>
            </a:solidFill>
          </a:endParaRPr>
        </a:p>
      </dgm:t>
    </dgm:pt>
    <dgm:pt modelId="{6AAFD5C0-5951-44CD-9C54-62C9F9057F5F}" type="parTrans" cxnId="{28262D38-C362-483B-BEE9-E592064B81D7}">
      <dgm:prSet/>
      <dgm:spPr/>
      <dgm:t>
        <a:bodyPr/>
        <a:lstStyle/>
        <a:p>
          <a:endParaRPr lang="en-US"/>
        </a:p>
      </dgm:t>
    </dgm:pt>
    <dgm:pt modelId="{FD71559A-E863-49E4-9B21-373264230F0E}" type="sibTrans" cxnId="{28262D38-C362-483B-BEE9-E592064B81D7}">
      <dgm:prSet/>
      <dgm:spPr/>
      <dgm:t>
        <a:bodyPr/>
        <a:lstStyle/>
        <a:p>
          <a:endParaRPr lang="en-US"/>
        </a:p>
      </dgm:t>
    </dgm:pt>
    <dgm:pt modelId="{C340CEC0-08BB-42F5-B197-F1EF61CF824D}">
      <dgm:prSet phldrT="[Text]" phldr="1"/>
      <dgm:spPr/>
      <dgm:t>
        <a:bodyPr/>
        <a:lstStyle/>
        <a:p>
          <a:endParaRPr lang="en-US" dirty="0"/>
        </a:p>
      </dgm:t>
    </dgm:pt>
    <dgm:pt modelId="{F8EF41B4-DFEA-4D37-AD66-452B374E00A5}" type="sibTrans" cxnId="{75B01F44-A269-455D-9838-E63B5E59433D}">
      <dgm:prSet/>
      <dgm:spPr/>
      <dgm:t>
        <a:bodyPr/>
        <a:lstStyle/>
        <a:p>
          <a:endParaRPr lang="en-US"/>
        </a:p>
      </dgm:t>
    </dgm:pt>
    <dgm:pt modelId="{7C5B461B-4FCE-47F4-87E6-8F2CC6F4B7B5}" type="parTrans" cxnId="{75B01F44-A269-455D-9838-E63B5E59433D}">
      <dgm:prSet/>
      <dgm:spPr/>
      <dgm:t>
        <a:bodyPr/>
        <a:lstStyle/>
        <a:p>
          <a:endParaRPr lang="en-US"/>
        </a:p>
      </dgm:t>
    </dgm:pt>
    <dgm:pt modelId="{728F7986-E85B-46A5-A77D-538258748173}" type="pres">
      <dgm:prSet presAssocID="{BB4DE6C5-C254-4672-8B23-F76EAF1D79B0}" presName="linearFlow" presStyleCnt="0">
        <dgm:presLayoutVars>
          <dgm:dir/>
          <dgm:animLvl val="lvl"/>
          <dgm:resizeHandles/>
        </dgm:presLayoutVars>
      </dgm:prSet>
      <dgm:spPr/>
      <dgm:t>
        <a:bodyPr/>
        <a:lstStyle/>
        <a:p>
          <a:endParaRPr lang="en-US"/>
        </a:p>
      </dgm:t>
    </dgm:pt>
    <dgm:pt modelId="{513C5DC4-221F-4B3D-BAE1-A10E16173EAE}" type="pres">
      <dgm:prSet presAssocID="{443133D9-1059-4535-B5A1-60FCB10FB0D9}" presName="compositeNode" presStyleCnt="0">
        <dgm:presLayoutVars>
          <dgm:bulletEnabled val="1"/>
        </dgm:presLayoutVars>
      </dgm:prSet>
      <dgm:spPr/>
    </dgm:pt>
    <dgm:pt modelId="{B16C1DB2-F6A7-47CD-9508-7C2326686FD0}" type="pres">
      <dgm:prSet presAssocID="{443133D9-1059-4535-B5A1-60FCB10FB0D9}" presName="image" presStyleLbl="fgImgPlace1" presStyleIdx="0" presStyleCnt="3" custScaleX="99682" custScaleY="158986" custLinFactNeighborX="-28616" custLinFactNeighborY="-17779"/>
      <dgm:spPr>
        <a:blipFill rotWithShape="0">
          <a:blip xmlns:r="http://schemas.openxmlformats.org/officeDocument/2006/relationships" r:embed="rId1"/>
          <a:stretch>
            <a:fillRect/>
          </a:stretch>
        </a:blipFill>
        <a:ln w="3175"/>
      </dgm:spPr>
    </dgm:pt>
    <dgm:pt modelId="{43209EA9-F222-4E81-A832-77813531EBD9}" type="pres">
      <dgm:prSet presAssocID="{443133D9-1059-4535-B5A1-60FCB10FB0D9}" presName="childNode" presStyleLbl="node1" presStyleIdx="0" presStyleCnt="3" custScaleY="116650" custLinFactNeighborX="6950" custLinFactNeighborY="-893">
        <dgm:presLayoutVars>
          <dgm:bulletEnabled val="1"/>
        </dgm:presLayoutVars>
      </dgm:prSet>
      <dgm:spPr/>
      <dgm:t>
        <a:bodyPr/>
        <a:lstStyle/>
        <a:p>
          <a:endParaRPr lang="en-US"/>
        </a:p>
      </dgm:t>
    </dgm:pt>
    <dgm:pt modelId="{4CE99392-8A57-48BB-8B92-94387B4FBA58}" type="pres">
      <dgm:prSet presAssocID="{443133D9-1059-4535-B5A1-60FCB10FB0D9}" presName="parentNode" presStyleLbl="revTx" presStyleIdx="0" presStyleCnt="3">
        <dgm:presLayoutVars>
          <dgm:chMax val="0"/>
          <dgm:bulletEnabled val="1"/>
        </dgm:presLayoutVars>
      </dgm:prSet>
      <dgm:spPr/>
      <dgm:t>
        <a:bodyPr/>
        <a:lstStyle/>
        <a:p>
          <a:endParaRPr lang="en-US"/>
        </a:p>
      </dgm:t>
    </dgm:pt>
    <dgm:pt modelId="{41112BA8-4FC5-4414-BFB9-0A1A1E91EB1D}" type="pres">
      <dgm:prSet presAssocID="{7BEF92CA-5D4C-41B5-904A-36B60036B3F9}" presName="sibTrans" presStyleCnt="0"/>
      <dgm:spPr/>
    </dgm:pt>
    <dgm:pt modelId="{FB0B847D-8C43-4621-9031-EEF8DB2D138F}" type="pres">
      <dgm:prSet presAssocID="{C340CEC0-08BB-42F5-B197-F1EF61CF824D}" presName="compositeNode" presStyleCnt="0">
        <dgm:presLayoutVars>
          <dgm:bulletEnabled val="1"/>
        </dgm:presLayoutVars>
      </dgm:prSet>
      <dgm:spPr/>
    </dgm:pt>
    <dgm:pt modelId="{831032AA-C0FC-44B1-8802-AE00BF937809}" type="pres">
      <dgm:prSet presAssocID="{C340CEC0-08BB-42F5-B197-F1EF61CF824D}" presName="image" presStyleLbl="fgImgPlace1" presStyleIdx="1" presStyleCnt="3" custScaleX="118587" custScaleY="141642" custLinFactNeighborX="-32578" custLinFactNeighborY="-7738"/>
      <dgm:spPr>
        <a:blipFill rotWithShape="0">
          <a:blip xmlns:r="http://schemas.openxmlformats.org/officeDocument/2006/relationships" r:embed="rId2"/>
          <a:stretch>
            <a:fillRect/>
          </a:stretch>
        </a:blipFill>
        <a:ln w="3175"/>
      </dgm:spPr>
    </dgm:pt>
    <dgm:pt modelId="{6AED9E05-1D20-492C-BAEB-107DD28F57FD}" type="pres">
      <dgm:prSet presAssocID="{C340CEC0-08BB-42F5-B197-F1EF61CF824D}" presName="childNode" presStyleLbl="node1" presStyleIdx="1" presStyleCnt="3" custScaleY="116892">
        <dgm:presLayoutVars>
          <dgm:bulletEnabled val="1"/>
        </dgm:presLayoutVars>
      </dgm:prSet>
      <dgm:spPr/>
      <dgm:t>
        <a:bodyPr/>
        <a:lstStyle/>
        <a:p>
          <a:endParaRPr lang="en-US"/>
        </a:p>
      </dgm:t>
    </dgm:pt>
    <dgm:pt modelId="{AAAA57C0-00F5-4090-BFC6-8AAF65613999}" type="pres">
      <dgm:prSet presAssocID="{C340CEC0-08BB-42F5-B197-F1EF61CF824D}" presName="parentNode" presStyleLbl="revTx" presStyleIdx="1" presStyleCnt="3">
        <dgm:presLayoutVars>
          <dgm:chMax val="0"/>
          <dgm:bulletEnabled val="1"/>
        </dgm:presLayoutVars>
      </dgm:prSet>
      <dgm:spPr/>
      <dgm:t>
        <a:bodyPr/>
        <a:lstStyle/>
        <a:p>
          <a:endParaRPr lang="en-US"/>
        </a:p>
      </dgm:t>
    </dgm:pt>
    <dgm:pt modelId="{BC97A7CE-4987-4244-8AC9-9793554B1ACB}" type="pres">
      <dgm:prSet presAssocID="{F8EF41B4-DFEA-4D37-AD66-452B374E00A5}" presName="sibTrans" presStyleCnt="0"/>
      <dgm:spPr/>
    </dgm:pt>
    <dgm:pt modelId="{E8EBB49B-7A4B-404F-AFA9-A6C0E88B5D96}" type="pres">
      <dgm:prSet presAssocID="{DEC925C9-A7C6-4FD7-946B-073EA41F54EB}" presName="compositeNode" presStyleCnt="0">
        <dgm:presLayoutVars>
          <dgm:bulletEnabled val="1"/>
        </dgm:presLayoutVars>
      </dgm:prSet>
      <dgm:spPr/>
    </dgm:pt>
    <dgm:pt modelId="{74F748C2-5A16-406A-A32B-F6BF9AE1E9B3}" type="pres">
      <dgm:prSet presAssocID="{DEC925C9-A7C6-4FD7-946B-073EA41F54EB}" presName="image" presStyleLbl="fgImgPlace1" presStyleIdx="2" presStyleCnt="3" custScaleX="138150" custScaleY="150540" custLinFactNeighborX="-49611" custLinFactNeighborY="-21298"/>
      <dgm:spPr>
        <a:blipFill rotWithShape="0">
          <a:blip xmlns:r="http://schemas.openxmlformats.org/officeDocument/2006/relationships" r:embed="rId3"/>
          <a:stretch>
            <a:fillRect/>
          </a:stretch>
        </a:blipFill>
        <a:ln w="3175"/>
      </dgm:spPr>
    </dgm:pt>
    <dgm:pt modelId="{90967EF6-C434-412E-8C50-4B0B8C4C1F25}" type="pres">
      <dgm:prSet presAssocID="{DEC925C9-A7C6-4FD7-946B-073EA41F54EB}" presName="childNode" presStyleLbl="node1" presStyleIdx="2" presStyleCnt="3" custScaleY="115106">
        <dgm:presLayoutVars>
          <dgm:bulletEnabled val="1"/>
        </dgm:presLayoutVars>
      </dgm:prSet>
      <dgm:spPr/>
      <dgm:t>
        <a:bodyPr/>
        <a:lstStyle/>
        <a:p>
          <a:endParaRPr lang="en-US"/>
        </a:p>
      </dgm:t>
    </dgm:pt>
    <dgm:pt modelId="{B124A427-0334-4F0C-B57E-AA1CC95AB851}" type="pres">
      <dgm:prSet presAssocID="{DEC925C9-A7C6-4FD7-946B-073EA41F54EB}" presName="parentNode" presStyleLbl="revTx" presStyleIdx="2" presStyleCnt="3">
        <dgm:presLayoutVars>
          <dgm:chMax val="0"/>
          <dgm:bulletEnabled val="1"/>
        </dgm:presLayoutVars>
      </dgm:prSet>
      <dgm:spPr/>
      <dgm:t>
        <a:bodyPr/>
        <a:lstStyle/>
        <a:p>
          <a:endParaRPr lang="en-US"/>
        </a:p>
      </dgm:t>
    </dgm:pt>
  </dgm:ptLst>
  <dgm:cxnLst>
    <dgm:cxn modelId="{7C121D97-CC3C-4809-8A24-EDD40FC30B3D}" type="presOf" srcId="{DEC925C9-A7C6-4FD7-946B-073EA41F54EB}" destId="{B124A427-0334-4F0C-B57E-AA1CC95AB851}" srcOrd="0" destOrd="0" presId="urn:microsoft.com/office/officeart/2005/8/layout/hList2"/>
    <dgm:cxn modelId="{3179ADE7-D8BB-4868-A968-EC8B9062C82A}" srcId="{BB4DE6C5-C254-4672-8B23-F76EAF1D79B0}" destId="{443133D9-1059-4535-B5A1-60FCB10FB0D9}" srcOrd="0" destOrd="0" parTransId="{19C0D474-058E-4207-BDDA-B19B0A17BC54}" sibTransId="{7BEF92CA-5D4C-41B5-904A-36B60036B3F9}"/>
    <dgm:cxn modelId="{75B01F44-A269-455D-9838-E63B5E59433D}" srcId="{BB4DE6C5-C254-4672-8B23-F76EAF1D79B0}" destId="{C340CEC0-08BB-42F5-B197-F1EF61CF824D}" srcOrd="1" destOrd="0" parTransId="{7C5B461B-4FCE-47F4-87E6-8F2CC6F4B7B5}" sibTransId="{F8EF41B4-DFEA-4D37-AD66-452B374E00A5}"/>
    <dgm:cxn modelId="{DD1F0B43-872C-4041-BE09-4B3F6A7EA91D}" srcId="{BB4DE6C5-C254-4672-8B23-F76EAF1D79B0}" destId="{DEC925C9-A7C6-4FD7-946B-073EA41F54EB}" srcOrd="2" destOrd="0" parTransId="{3C31E77A-CD93-4CC7-959E-F27942CF2B34}" sibTransId="{503D2EF8-5C54-4FDE-B047-E82A20D928C5}"/>
    <dgm:cxn modelId="{89894D4F-5C61-4625-8BAA-1137B0DD8D92}" type="presOf" srcId="{BB4DE6C5-C254-4672-8B23-F76EAF1D79B0}" destId="{728F7986-E85B-46A5-A77D-538258748173}" srcOrd="0" destOrd="0" presId="urn:microsoft.com/office/officeart/2005/8/layout/hList2"/>
    <dgm:cxn modelId="{AA846593-8A59-4F74-9EBE-C84395196D9E}" type="presOf" srcId="{443133D9-1059-4535-B5A1-60FCB10FB0D9}" destId="{4CE99392-8A57-48BB-8B92-94387B4FBA58}" srcOrd="0" destOrd="0" presId="urn:microsoft.com/office/officeart/2005/8/layout/hList2"/>
    <dgm:cxn modelId="{B6E07FD5-0799-4F03-B900-DA4F019D3B2E}" type="presOf" srcId="{920350A4-667E-4E81-A425-C22874E87694}" destId="{43209EA9-F222-4E81-A832-77813531EBD9}" srcOrd="0" destOrd="0" presId="urn:microsoft.com/office/officeart/2005/8/layout/hList2"/>
    <dgm:cxn modelId="{28262D38-C362-483B-BEE9-E592064B81D7}" srcId="{DEC925C9-A7C6-4FD7-946B-073EA41F54EB}" destId="{7529065B-7F8A-4613-9CFA-8294699D2BB1}" srcOrd="1" destOrd="0" parTransId="{6AAFD5C0-5951-44CD-9C54-62C9F9057F5F}" sibTransId="{FD71559A-E863-49E4-9B21-373264230F0E}"/>
    <dgm:cxn modelId="{53E2F10C-F7F7-412D-825E-31E452903E5B}" srcId="{DEC925C9-A7C6-4FD7-946B-073EA41F54EB}" destId="{5A566D26-51D4-450D-8D3D-23830912207E}" srcOrd="2" destOrd="0" parTransId="{3E465588-6F43-4083-9726-5B108092393D}" sibTransId="{8077E93D-B1A7-454B-BA3F-05C7A4A94419}"/>
    <dgm:cxn modelId="{987F3E90-4900-4330-BD8D-D307D57857F7}" type="presOf" srcId="{C340CEC0-08BB-42F5-B197-F1EF61CF824D}" destId="{AAAA57C0-00F5-4090-BFC6-8AAF65613999}" srcOrd="0" destOrd="0" presId="urn:microsoft.com/office/officeart/2005/8/layout/hList2"/>
    <dgm:cxn modelId="{270D6507-A730-44EC-82AD-C2D28E4EF82A}" srcId="{C340CEC0-08BB-42F5-B197-F1EF61CF824D}" destId="{1B41D07F-1430-4A5A-9C0F-335B7ED616FB}" srcOrd="0" destOrd="0" parTransId="{CEA150D8-C0F8-4F2F-8939-A441B6A266EE}" sibTransId="{00300049-CFBC-4259-A191-0C480A0D8709}"/>
    <dgm:cxn modelId="{FFFC086E-61AF-41ED-938A-B9DACB1F513E}" type="presOf" srcId="{81B4A960-17AE-4125-9BB7-14532503E1C1}" destId="{90967EF6-C434-412E-8C50-4B0B8C4C1F25}" srcOrd="0" destOrd="0" presId="urn:microsoft.com/office/officeart/2005/8/layout/hList2"/>
    <dgm:cxn modelId="{3BB9E9C3-37CD-4564-9123-CFD28EC7AAB4}" type="presOf" srcId="{1B41D07F-1430-4A5A-9C0F-335B7ED616FB}" destId="{6AED9E05-1D20-492C-BAEB-107DD28F57FD}" srcOrd="0" destOrd="0" presId="urn:microsoft.com/office/officeart/2005/8/layout/hList2"/>
    <dgm:cxn modelId="{2BFF02BD-0D78-40CA-A95B-93989F11A889}" srcId="{DEC925C9-A7C6-4FD7-946B-073EA41F54EB}" destId="{81B4A960-17AE-4125-9BB7-14532503E1C1}" srcOrd="0" destOrd="0" parTransId="{9C681632-AEF3-42CB-8542-BAB6449AFD1E}" sibTransId="{76DBE6A5-5D10-4892-86AB-406C0B3B529C}"/>
    <dgm:cxn modelId="{150FB6C0-047A-4E13-B1B3-2D85A79F76C5}" srcId="{443133D9-1059-4535-B5A1-60FCB10FB0D9}" destId="{920350A4-667E-4E81-A425-C22874E87694}" srcOrd="0" destOrd="0" parTransId="{BE055ACF-705F-489F-802E-BFA9C50ADD22}" sibTransId="{148DB72D-8D14-45DE-8DD1-E46D6D769212}"/>
    <dgm:cxn modelId="{F7FE9B83-BC8B-4F7A-BC3B-614A3B8BCDF0}" type="presOf" srcId="{5A566D26-51D4-450D-8D3D-23830912207E}" destId="{90967EF6-C434-412E-8C50-4B0B8C4C1F25}" srcOrd="0" destOrd="2" presId="urn:microsoft.com/office/officeart/2005/8/layout/hList2"/>
    <dgm:cxn modelId="{89D8BB2B-E3D1-46B1-A2FE-77A38FC91976}" type="presOf" srcId="{7529065B-7F8A-4613-9CFA-8294699D2BB1}" destId="{90967EF6-C434-412E-8C50-4B0B8C4C1F25}" srcOrd="0" destOrd="1" presId="urn:microsoft.com/office/officeart/2005/8/layout/hList2"/>
    <dgm:cxn modelId="{CA758DCD-1593-453F-BA47-2BF898954BCD}" type="presParOf" srcId="{728F7986-E85B-46A5-A77D-538258748173}" destId="{513C5DC4-221F-4B3D-BAE1-A10E16173EAE}" srcOrd="0" destOrd="0" presId="urn:microsoft.com/office/officeart/2005/8/layout/hList2"/>
    <dgm:cxn modelId="{43F1B270-BC8C-4EA8-89F9-E76DB52F64F0}" type="presParOf" srcId="{513C5DC4-221F-4B3D-BAE1-A10E16173EAE}" destId="{B16C1DB2-F6A7-47CD-9508-7C2326686FD0}" srcOrd="0" destOrd="0" presId="urn:microsoft.com/office/officeart/2005/8/layout/hList2"/>
    <dgm:cxn modelId="{B9B1C7DC-6BDA-4EE4-9916-068B48F7A6FC}" type="presParOf" srcId="{513C5DC4-221F-4B3D-BAE1-A10E16173EAE}" destId="{43209EA9-F222-4E81-A832-77813531EBD9}" srcOrd="1" destOrd="0" presId="urn:microsoft.com/office/officeart/2005/8/layout/hList2"/>
    <dgm:cxn modelId="{66E3092F-C937-4D40-B35B-BD04C31BD69A}" type="presParOf" srcId="{513C5DC4-221F-4B3D-BAE1-A10E16173EAE}" destId="{4CE99392-8A57-48BB-8B92-94387B4FBA58}" srcOrd="2" destOrd="0" presId="urn:microsoft.com/office/officeart/2005/8/layout/hList2"/>
    <dgm:cxn modelId="{37E46D4C-8A83-4635-9C03-DD538B858069}" type="presParOf" srcId="{728F7986-E85B-46A5-A77D-538258748173}" destId="{41112BA8-4FC5-4414-BFB9-0A1A1E91EB1D}" srcOrd="1" destOrd="0" presId="urn:microsoft.com/office/officeart/2005/8/layout/hList2"/>
    <dgm:cxn modelId="{CEA023C2-9B4E-4F11-8ED4-1AC761CF61E9}" type="presParOf" srcId="{728F7986-E85B-46A5-A77D-538258748173}" destId="{FB0B847D-8C43-4621-9031-EEF8DB2D138F}" srcOrd="2" destOrd="0" presId="urn:microsoft.com/office/officeart/2005/8/layout/hList2"/>
    <dgm:cxn modelId="{EECD4EE9-C7B0-4D11-8A13-DFD5820A5CE1}" type="presParOf" srcId="{FB0B847D-8C43-4621-9031-EEF8DB2D138F}" destId="{831032AA-C0FC-44B1-8802-AE00BF937809}" srcOrd="0" destOrd="0" presId="urn:microsoft.com/office/officeart/2005/8/layout/hList2"/>
    <dgm:cxn modelId="{5FE21CCB-34B9-4573-B94E-642B11CD3246}" type="presParOf" srcId="{FB0B847D-8C43-4621-9031-EEF8DB2D138F}" destId="{6AED9E05-1D20-492C-BAEB-107DD28F57FD}" srcOrd="1" destOrd="0" presId="urn:microsoft.com/office/officeart/2005/8/layout/hList2"/>
    <dgm:cxn modelId="{020A72A9-239F-47A1-AA38-F6FDDECA22A2}" type="presParOf" srcId="{FB0B847D-8C43-4621-9031-EEF8DB2D138F}" destId="{AAAA57C0-00F5-4090-BFC6-8AAF65613999}" srcOrd="2" destOrd="0" presId="urn:microsoft.com/office/officeart/2005/8/layout/hList2"/>
    <dgm:cxn modelId="{F4C27F3D-3F02-4120-BB18-9908F7E085A1}" type="presParOf" srcId="{728F7986-E85B-46A5-A77D-538258748173}" destId="{BC97A7CE-4987-4244-8AC9-9793554B1ACB}" srcOrd="3" destOrd="0" presId="urn:microsoft.com/office/officeart/2005/8/layout/hList2"/>
    <dgm:cxn modelId="{B0CA098A-E664-42F8-8FA5-185BB9090BC5}" type="presParOf" srcId="{728F7986-E85B-46A5-A77D-538258748173}" destId="{E8EBB49B-7A4B-404F-AFA9-A6C0E88B5D96}" srcOrd="4" destOrd="0" presId="urn:microsoft.com/office/officeart/2005/8/layout/hList2"/>
    <dgm:cxn modelId="{E3DA2B26-4A73-4BE7-AF29-89DACE574F2F}" type="presParOf" srcId="{E8EBB49B-7A4B-404F-AFA9-A6C0E88B5D96}" destId="{74F748C2-5A16-406A-A32B-F6BF9AE1E9B3}" srcOrd="0" destOrd="0" presId="urn:microsoft.com/office/officeart/2005/8/layout/hList2"/>
    <dgm:cxn modelId="{2835A415-B949-4CDC-A38C-FE07B35335C5}" type="presParOf" srcId="{E8EBB49B-7A4B-404F-AFA9-A6C0E88B5D96}" destId="{90967EF6-C434-412E-8C50-4B0B8C4C1F25}" srcOrd="1" destOrd="0" presId="urn:microsoft.com/office/officeart/2005/8/layout/hList2"/>
    <dgm:cxn modelId="{C59F03C4-BB36-48F9-B677-125C1B078ED2}" type="presParOf" srcId="{E8EBB49B-7A4B-404F-AFA9-A6C0E88B5D96}" destId="{B124A427-0334-4F0C-B57E-AA1CC95AB851}" srcOrd="2" destOrd="0" presId="urn:microsoft.com/office/officeart/2005/8/layout/hList2"/>
  </dgm:cxnLst>
  <dgm:bg/>
  <dgm:whole/>
</dgm:dataModel>
</file>

<file path=ppt/diagrams/data6.xml><?xml version="1.0" encoding="utf-8"?>
<dgm:dataModel xmlns:dgm="http://schemas.openxmlformats.org/drawingml/2006/diagram" xmlns:a="http://schemas.openxmlformats.org/drawingml/2006/main">
  <dgm:ptLst>
    <dgm:pt modelId="{BB4DE6C5-C254-4672-8B23-F76EAF1D79B0}"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443133D9-1059-4535-B5A1-60FCB10FB0D9}">
      <dgm:prSet phldrT="[Text]" phldr="1"/>
      <dgm:spPr/>
      <dgm:t>
        <a:bodyPr/>
        <a:lstStyle/>
        <a:p>
          <a:endParaRPr lang="en-US" dirty="0"/>
        </a:p>
      </dgm:t>
    </dgm:pt>
    <dgm:pt modelId="{19C0D474-058E-4207-BDDA-B19B0A17BC54}" type="parTrans" cxnId="{3179ADE7-D8BB-4868-A968-EC8B9062C82A}">
      <dgm:prSet/>
      <dgm:spPr/>
      <dgm:t>
        <a:bodyPr/>
        <a:lstStyle/>
        <a:p>
          <a:endParaRPr lang="en-US"/>
        </a:p>
      </dgm:t>
    </dgm:pt>
    <dgm:pt modelId="{7BEF92CA-5D4C-41B5-904A-36B60036B3F9}" type="sibTrans" cxnId="{3179ADE7-D8BB-4868-A968-EC8B9062C82A}">
      <dgm:prSet/>
      <dgm:spPr/>
      <dgm:t>
        <a:bodyPr/>
        <a:lstStyle/>
        <a:p>
          <a:endParaRPr lang="en-US"/>
        </a:p>
      </dgm:t>
    </dgm:pt>
    <dgm:pt modelId="{920350A4-667E-4E81-A425-C22874E87694}">
      <dgm:prSet phldrT="[Text]" custT="1"/>
      <dgm:spPr>
        <a:ln w="3175"/>
      </dgm:spPr>
      <dgm:t>
        <a:bodyPr/>
        <a:lstStyle/>
        <a:p>
          <a:r>
            <a:rPr lang="en-US" sz="1600" dirty="0" smtClean="0">
              <a:solidFill>
                <a:schemeClr val="bg1"/>
              </a:solidFill>
            </a:rPr>
            <a:t>Garlic has natural pain relieving qualities, making it highly effective in the treatment of ear infections.</a:t>
          </a:r>
          <a:endParaRPr lang="en-US" sz="1600" dirty="0">
            <a:solidFill>
              <a:schemeClr val="bg1"/>
            </a:solidFill>
          </a:endParaRPr>
        </a:p>
      </dgm:t>
    </dgm:pt>
    <dgm:pt modelId="{BE055ACF-705F-489F-802E-BFA9C50ADD22}" type="parTrans" cxnId="{150FB6C0-047A-4E13-B1B3-2D85A79F76C5}">
      <dgm:prSet/>
      <dgm:spPr/>
      <dgm:t>
        <a:bodyPr/>
        <a:lstStyle/>
        <a:p>
          <a:endParaRPr lang="en-US"/>
        </a:p>
      </dgm:t>
    </dgm:pt>
    <dgm:pt modelId="{148DB72D-8D14-45DE-8DD1-E46D6D769212}" type="sibTrans" cxnId="{150FB6C0-047A-4E13-B1B3-2D85A79F76C5}">
      <dgm:prSet/>
      <dgm:spPr/>
      <dgm:t>
        <a:bodyPr/>
        <a:lstStyle/>
        <a:p>
          <a:endParaRPr lang="en-US"/>
        </a:p>
      </dgm:t>
    </dgm:pt>
    <dgm:pt modelId="{6C73024F-F184-4836-8C0A-420B49DE3B37}">
      <dgm:prSet phldrT="[Text]" custT="1"/>
      <dgm:spPr>
        <a:ln w="3175"/>
      </dgm:spPr>
      <dgm:t>
        <a:bodyPr/>
        <a:lstStyle/>
        <a:p>
          <a:r>
            <a:rPr lang="en-US" sz="1600" dirty="0" smtClean="0">
              <a:solidFill>
                <a:schemeClr val="bg1"/>
              </a:solidFill>
            </a:rPr>
            <a:t>Make garlic oil by cooking two garlic cloves in two tablespoons of sesame oil or mustard oil until it turns blackish. Strain the solution. When it is bearably hot, use two to four drops of this oil in the infected ear as ear drops.</a:t>
          </a:r>
          <a:endParaRPr lang="en-US" sz="1600" dirty="0">
            <a:solidFill>
              <a:schemeClr val="bg1"/>
            </a:solidFill>
          </a:endParaRPr>
        </a:p>
      </dgm:t>
    </dgm:pt>
    <dgm:pt modelId="{CE7CA128-3663-4B1E-8C7A-4B6CE989969F}" type="parTrans" cxnId="{9C9E5101-1144-4F21-A771-F00D676A0681}">
      <dgm:prSet/>
      <dgm:spPr/>
      <dgm:t>
        <a:bodyPr/>
        <a:lstStyle/>
        <a:p>
          <a:endParaRPr lang="en-US"/>
        </a:p>
      </dgm:t>
    </dgm:pt>
    <dgm:pt modelId="{FE23550B-A096-40FA-A8AB-E2E8578574CD}" type="sibTrans" cxnId="{9C9E5101-1144-4F21-A771-F00D676A0681}">
      <dgm:prSet/>
      <dgm:spPr/>
      <dgm:t>
        <a:bodyPr/>
        <a:lstStyle/>
        <a:p>
          <a:endParaRPr lang="en-US"/>
        </a:p>
      </dgm:t>
    </dgm:pt>
    <dgm:pt modelId="{C340CEC0-08BB-42F5-B197-F1EF61CF824D}">
      <dgm:prSet phldrT="[Text]" phldr="1"/>
      <dgm:spPr/>
      <dgm:t>
        <a:bodyPr/>
        <a:lstStyle/>
        <a:p>
          <a:endParaRPr lang="en-US" dirty="0"/>
        </a:p>
      </dgm:t>
    </dgm:pt>
    <dgm:pt modelId="{7C5B461B-4FCE-47F4-87E6-8F2CC6F4B7B5}" type="parTrans" cxnId="{75B01F44-A269-455D-9838-E63B5E59433D}">
      <dgm:prSet/>
      <dgm:spPr/>
      <dgm:t>
        <a:bodyPr/>
        <a:lstStyle/>
        <a:p>
          <a:endParaRPr lang="en-US"/>
        </a:p>
      </dgm:t>
    </dgm:pt>
    <dgm:pt modelId="{F8EF41B4-DFEA-4D37-AD66-452B374E00A5}" type="sibTrans" cxnId="{75B01F44-A269-455D-9838-E63B5E59433D}">
      <dgm:prSet/>
      <dgm:spPr/>
      <dgm:t>
        <a:bodyPr/>
        <a:lstStyle/>
        <a:p>
          <a:endParaRPr lang="en-US"/>
        </a:p>
      </dgm:t>
    </dgm:pt>
    <dgm:pt modelId="{1B41D07F-1430-4A5A-9C0F-335B7ED616FB}">
      <dgm:prSet phldrT="[Text]" custT="1"/>
      <dgm:spPr>
        <a:ln w="3175"/>
      </dgm:spPr>
      <dgm:t>
        <a:bodyPr/>
        <a:lstStyle/>
        <a:p>
          <a:r>
            <a:rPr lang="en-US" sz="1600" dirty="0" smtClean="0">
              <a:solidFill>
                <a:schemeClr val="bg1"/>
              </a:solidFill>
            </a:rPr>
            <a:t>You can also use holy basil to treat minor ear ache and ear infections. It can relieve ear pain as well as reduce infection</a:t>
          </a:r>
          <a:r>
            <a:rPr lang="en-US" sz="2200" dirty="0" smtClean="0"/>
            <a:t>.</a:t>
          </a:r>
          <a:endParaRPr lang="en-US" sz="2200" dirty="0"/>
        </a:p>
      </dgm:t>
    </dgm:pt>
    <dgm:pt modelId="{CEA150D8-C0F8-4F2F-8939-A441B6A266EE}" type="parTrans" cxnId="{270D6507-A730-44EC-82AD-C2D28E4EF82A}">
      <dgm:prSet/>
      <dgm:spPr/>
      <dgm:t>
        <a:bodyPr/>
        <a:lstStyle/>
        <a:p>
          <a:endParaRPr lang="en-US"/>
        </a:p>
      </dgm:t>
    </dgm:pt>
    <dgm:pt modelId="{00300049-CFBC-4259-A191-0C480A0D8709}" type="sibTrans" cxnId="{270D6507-A730-44EC-82AD-C2D28E4EF82A}">
      <dgm:prSet/>
      <dgm:spPr/>
      <dgm:t>
        <a:bodyPr/>
        <a:lstStyle/>
        <a:p>
          <a:endParaRPr lang="en-US"/>
        </a:p>
      </dgm:t>
    </dgm:pt>
    <dgm:pt modelId="{E7C42ED5-60B1-42E7-8786-C0D5E477892F}">
      <dgm:prSet phldrT="[Text]" custT="1"/>
      <dgm:spPr>
        <a:ln w="3175"/>
      </dgm:spPr>
      <dgm:t>
        <a:bodyPr/>
        <a:lstStyle/>
        <a:p>
          <a:r>
            <a:rPr lang="en-US" sz="1600" dirty="0" smtClean="0">
              <a:solidFill>
                <a:schemeClr val="bg1"/>
              </a:solidFill>
            </a:rPr>
            <a:t>Crush four to five fresh holy basil leaves gently to extract the juice. Apply the basil juice on or around the infected ear. Avoid getting the juice in the ear canal.</a:t>
          </a:r>
          <a:endParaRPr lang="en-US" sz="1600" dirty="0">
            <a:solidFill>
              <a:schemeClr val="bg1"/>
            </a:solidFill>
          </a:endParaRPr>
        </a:p>
      </dgm:t>
    </dgm:pt>
    <dgm:pt modelId="{5342B48A-EE1A-4F5B-A4A4-656CF691D12C}" type="parTrans" cxnId="{23BA0232-D888-4873-BFD1-86383CD18BE1}">
      <dgm:prSet/>
      <dgm:spPr/>
      <dgm:t>
        <a:bodyPr/>
        <a:lstStyle/>
        <a:p>
          <a:endParaRPr lang="en-US"/>
        </a:p>
      </dgm:t>
    </dgm:pt>
    <dgm:pt modelId="{3E124F86-B3BD-4447-9B8B-FFAC9200273F}" type="sibTrans" cxnId="{23BA0232-D888-4873-BFD1-86383CD18BE1}">
      <dgm:prSet/>
      <dgm:spPr/>
      <dgm:t>
        <a:bodyPr/>
        <a:lstStyle/>
        <a:p>
          <a:endParaRPr lang="en-US"/>
        </a:p>
      </dgm:t>
    </dgm:pt>
    <dgm:pt modelId="{DEC925C9-A7C6-4FD7-946B-073EA41F54EB}">
      <dgm:prSet phldrT="[Text]" phldr="1"/>
      <dgm:spPr/>
      <dgm:t>
        <a:bodyPr/>
        <a:lstStyle/>
        <a:p>
          <a:endParaRPr lang="en-US" dirty="0"/>
        </a:p>
      </dgm:t>
    </dgm:pt>
    <dgm:pt modelId="{3C31E77A-CD93-4CC7-959E-F27942CF2B34}" type="parTrans" cxnId="{DD1F0B43-872C-4041-BE09-4B3F6A7EA91D}">
      <dgm:prSet/>
      <dgm:spPr/>
      <dgm:t>
        <a:bodyPr/>
        <a:lstStyle/>
        <a:p>
          <a:endParaRPr lang="en-US"/>
        </a:p>
      </dgm:t>
    </dgm:pt>
    <dgm:pt modelId="{503D2EF8-5C54-4FDE-B047-E82A20D928C5}" type="sibTrans" cxnId="{DD1F0B43-872C-4041-BE09-4B3F6A7EA91D}">
      <dgm:prSet/>
      <dgm:spPr/>
      <dgm:t>
        <a:bodyPr/>
        <a:lstStyle/>
        <a:p>
          <a:endParaRPr lang="en-US"/>
        </a:p>
      </dgm:t>
    </dgm:pt>
    <dgm:pt modelId="{5D14550D-E908-4CED-A635-E0AEE169C83E}">
      <dgm:prSet phldrT="[Text]" custT="1"/>
      <dgm:spPr>
        <a:ln w="3175"/>
      </dgm:spPr>
      <dgm:t>
        <a:bodyPr/>
        <a:lstStyle/>
        <a:p>
          <a:endParaRPr lang="en-US" sz="1600" dirty="0">
            <a:solidFill>
              <a:schemeClr val="bg1"/>
            </a:solidFill>
          </a:endParaRPr>
        </a:p>
      </dgm:t>
    </dgm:pt>
    <dgm:pt modelId="{F78B2915-1CA5-47E6-B40A-0143347AD9BE}" type="parTrans" cxnId="{C69D5958-D38A-47A1-B834-A38CBEB1B925}">
      <dgm:prSet/>
      <dgm:spPr/>
      <dgm:t>
        <a:bodyPr/>
        <a:lstStyle/>
        <a:p>
          <a:endParaRPr lang="en-US"/>
        </a:p>
      </dgm:t>
    </dgm:pt>
    <dgm:pt modelId="{DD2FA586-D92A-40C6-A90B-962D56CF0D0B}" type="sibTrans" cxnId="{C69D5958-D38A-47A1-B834-A38CBEB1B925}">
      <dgm:prSet/>
      <dgm:spPr/>
      <dgm:t>
        <a:bodyPr/>
        <a:lstStyle/>
        <a:p>
          <a:endParaRPr lang="en-US"/>
        </a:p>
      </dgm:t>
    </dgm:pt>
    <dgm:pt modelId="{886DFA9F-2DAB-4CB8-BFBF-B180C8A78DCA}">
      <dgm:prSet custT="1"/>
      <dgm:spPr>
        <a:ln w="3175"/>
      </dgm:spPr>
      <dgm:t>
        <a:bodyPr/>
        <a:lstStyle/>
        <a:p>
          <a:r>
            <a:rPr lang="en-US" sz="1600" dirty="0" smtClean="0">
              <a:solidFill>
                <a:schemeClr val="bg1"/>
              </a:solidFill>
            </a:rPr>
            <a:t>Onion works as a wonderful herbal remedy to treat ear infections. Chop an onion, microwave it for a couple of minutes, and add a few drops of the liquid so obtained after microwaving to the infected ear.</a:t>
          </a:r>
          <a:endParaRPr lang="en-US" sz="1600" dirty="0">
            <a:solidFill>
              <a:schemeClr val="bg1"/>
            </a:solidFill>
          </a:endParaRPr>
        </a:p>
      </dgm:t>
    </dgm:pt>
    <dgm:pt modelId="{D4D8EA25-0D6C-4110-B0FA-53144DE82EC1}" type="parTrans" cxnId="{43619D70-C291-46BC-929F-653CA1F6241B}">
      <dgm:prSet/>
      <dgm:spPr/>
    </dgm:pt>
    <dgm:pt modelId="{FAC95F9A-E101-4100-8961-DFD54D49B29E}" type="sibTrans" cxnId="{43619D70-C291-46BC-929F-653CA1F6241B}">
      <dgm:prSet/>
      <dgm:spPr/>
    </dgm:pt>
    <dgm:pt modelId="{728F7986-E85B-46A5-A77D-538258748173}" type="pres">
      <dgm:prSet presAssocID="{BB4DE6C5-C254-4672-8B23-F76EAF1D79B0}" presName="linearFlow" presStyleCnt="0">
        <dgm:presLayoutVars>
          <dgm:dir/>
          <dgm:animLvl val="lvl"/>
          <dgm:resizeHandles/>
        </dgm:presLayoutVars>
      </dgm:prSet>
      <dgm:spPr/>
      <dgm:t>
        <a:bodyPr/>
        <a:lstStyle/>
        <a:p>
          <a:endParaRPr lang="en-US"/>
        </a:p>
      </dgm:t>
    </dgm:pt>
    <dgm:pt modelId="{513C5DC4-221F-4B3D-BAE1-A10E16173EAE}" type="pres">
      <dgm:prSet presAssocID="{443133D9-1059-4535-B5A1-60FCB10FB0D9}" presName="compositeNode" presStyleCnt="0">
        <dgm:presLayoutVars>
          <dgm:bulletEnabled val="1"/>
        </dgm:presLayoutVars>
      </dgm:prSet>
      <dgm:spPr/>
    </dgm:pt>
    <dgm:pt modelId="{B16C1DB2-F6A7-47CD-9508-7C2326686FD0}" type="pres">
      <dgm:prSet presAssocID="{443133D9-1059-4535-B5A1-60FCB10FB0D9}" presName="image" presStyleLbl="fgImgPlace1" presStyleIdx="0" presStyleCnt="3" custLinFactNeighborX="-5969" custLinFactNeighborY="-21350"/>
      <dgm:spPr>
        <a:blipFill rotWithShape="0">
          <a:blip xmlns:r="http://schemas.openxmlformats.org/officeDocument/2006/relationships" r:embed="rId1"/>
          <a:stretch>
            <a:fillRect/>
          </a:stretch>
        </a:blipFill>
        <a:ln w="3175"/>
      </dgm:spPr>
    </dgm:pt>
    <dgm:pt modelId="{43209EA9-F222-4E81-A832-77813531EBD9}" type="pres">
      <dgm:prSet presAssocID="{443133D9-1059-4535-B5A1-60FCB10FB0D9}" presName="childNode" presStyleLbl="node1" presStyleIdx="0" presStyleCnt="3" custScaleX="105956" custScaleY="119780" custLinFactNeighborX="6950" custLinFactNeighborY="-893">
        <dgm:presLayoutVars>
          <dgm:bulletEnabled val="1"/>
        </dgm:presLayoutVars>
      </dgm:prSet>
      <dgm:spPr/>
      <dgm:t>
        <a:bodyPr/>
        <a:lstStyle/>
        <a:p>
          <a:endParaRPr lang="en-US"/>
        </a:p>
      </dgm:t>
    </dgm:pt>
    <dgm:pt modelId="{4CE99392-8A57-48BB-8B92-94387B4FBA58}" type="pres">
      <dgm:prSet presAssocID="{443133D9-1059-4535-B5A1-60FCB10FB0D9}" presName="parentNode" presStyleLbl="revTx" presStyleIdx="0" presStyleCnt="3">
        <dgm:presLayoutVars>
          <dgm:chMax val="0"/>
          <dgm:bulletEnabled val="1"/>
        </dgm:presLayoutVars>
      </dgm:prSet>
      <dgm:spPr/>
      <dgm:t>
        <a:bodyPr/>
        <a:lstStyle/>
        <a:p>
          <a:endParaRPr lang="en-US"/>
        </a:p>
      </dgm:t>
    </dgm:pt>
    <dgm:pt modelId="{41112BA8-4FC5-4414-BFB9-0A1A1E91EB1D}" type="pres">
      <dgm:prSet presAssocID="{7BEF92CA-5D4C-41B5-904A-36B60036B3F9}" presName="sibTrans" presStyleCnt="0"/>
      <dgm:spPr/>
    </dgm:pt>
    <dgm:pt modelId="{FB0B847D-8C43-4621-9031-EEF8DB2D138F}" type="pres">
      <dgm:prSet presAssocID="{C340CEC0-08BB-42F5-B197-F1EF61CF824D}" presName="compositeNode" presStyleCnt="0">
        <dgm:presLayoutVars>
          <dgm:bulletEnabled val="1"/>
        </dgm:presLayoutVars>
      </dgm:prSet>
      <dgm:spPr/>
    </dgm:pt>
    <dgm:pt modelId="{831032AA-C0FC-44B1-8802-AE00BF937809}" type="pres">
      <dgm:prSet presAssocID="{C340CEC0-08BB-42F5-B197-F1EF61CF824D}" presName="image" presStyleLbl="fgImgPlace1" presStyleIdx="1" presStyleCnt="3" custScaleY="121610" custLinFactNeighborX="-19927" custLinFactNeighborY="-21350"/>
      <dgm:spPr>
        <a:blipFill rotWithShape="0">
          <a:blip xmlns:r="http://schemas.openxmlformats.org/officeDocument/2006/relationships" r:embed="rId2"/>
          <a:stretch>
            <a:fillRect/>
          </a:stretch>
        </a:blipFill>
        <a:ln w="3175"/>
      </dgm:spPr>
    </dgm:pt>
    <dgm:pt modelId="{6AED9E05-1D20-492C-BAEB-107DD28F57FD}" type="pres">
      <dgm:prSet presAssocID="{C340CEC0-08BB-42F5-B197-F1EF61CF824D}" presName="childNode" presStyleLbl="node1" presStyleIdx="1" presStyleCnt="3" custScaleY="116892">
        <dgm:presLayoutVars>
          <dgm:bulletEnabled val="1"/>
        </dgm:presLayoutVars>
      </dgm:prSet>
      <dgm:spPr/>
      <dgm:t>
        <a:bodyPr/>
        <a:lstStyle/>
        <a:p>
          <a:endParaRPr lang="en-US"/>
        </a:p>
      </dgm:t>
    </dgm:pt>
    <dgm:pt modelId="{AAAA57C0-00F5-4090-BFC6-8AAF65613999}" type="pres">
      <dgm:prSet presAssocID="{C340CEC0-08BB-42F5-B197-F1EF61CF824D}" presName="parentNode" presStyleLbl="revTx" presStyleIdx="1" presStyleCnt="3">
        <dgm:presLayoutVars>
          <dgm:chMax val="0"/>
          <dgm:bulletEnabled val="1"/>
        </dgm:presLayoutVars>
      </dgm:prSet>
      <dgm:spPr/>
      <dgm:t>
        <a:bodyPr/>
        <a:lstStyle/>
        <a:p>
          <a:endParaRPr lang="en-US"/>
        </a:p>
      </dgm:t>
    </dgm:pt>
    <dgm:pt modelId="{BC97A7CE-4987-4244-8AC9-9793554B1ACB}" type="pres">
      <dgm:prSet presAssocID="{F8EF41B4-DFEA-4D37-AD66-452B374E00A5}" presName="sibTrans" presStyleCnt="0"/>
      <dgm:spPr/>
    </dgm:pt>
    <dgm:pt modelId="{E8EBB49B-7A4B-404F-AFA9-A6C0E88B5D96}" type="pres">
      <dgm:prSet presAssocID="{DEC925C9-A7C6-4FD7-946B-073EA41F54EB}" presName="compositeNode" presStyleCnt="0">
        <dgm:presLayoutVars>
          <dgm:bulletEnabled val="1"/>
        </dgm:presLayoutVars>
      </dgm:prSet>
      <dgm:spPr/>
    </dgm:pt>
    <dgm:pt modelId="{74F748C2-5A16-406A-A32B-F6BF9AE1E9B3}" type="pres">
      <dgm:prSet presAssocID="{DEC925C9-A7C6-4FD7-946B-073EA41F54EB}" presName="image" presStyleLbl="fgImgPlace1" presStyleIdx="2" presStyleCnt="3" custScaleY="133095" custLinFactNeighborX="-24725" custLinFactNeighborY="-12191"/>
      <dgm:spPr>
        <a:blipFill rotWithShape="0">
          <a:blip xmlns:r="http://schemas.openxmlformats.org/officeDocument/2006/relationships" r:embed="rId3"/>
          <a:stretch>
            <a:fillRect/>
          </a:stretch>
        </a:blipFill>
        <a:ln w="3175"/>
      </dgm:spPr>
    </dgm:pt>
    <dgm:pt modelId="{90967EF6-C434-412E-8C50-4B0B8C4C1F25}" type="pres">
      <dgm:prSet presAssocID="{DEC925C9-A7C6-4FD7-946B-073EA41F54EB}" presName="childNode" presStyleLbl="node1" presStyleIdx="2" presStyleCnt="3" custScaleY="115106">
        <dgm:presLayoutVars>
          <dgm:bulletEnabled val="1"/>
        </dgm:presLayoutVars>
      </dgm:prSet>
      <dgm:spPr/>
      <dgm:t>
        <a:bodyPr/>
        <a:lstStyle/>
        <a:p>
          <a:endParaRPr lang="en-US"/>
        </a:p>
      </dgm:t>
    </dgm:pt>
    <dgm:pt modelId="{B124A427-0334-4F0C-B57E-AA1CC95AB851}" type="pres">
      <dgm:prSet presAssocID="{DEC925C9-A7C6-4FD7-946B-073EA41F54EB}" presName="parentNode" presStyleLbl="revTx" presStyleIdx="2" presStyleCnt="3">
        <dgm:presLayoutVars>
          <dgm:chMax val="0"/>
          <dgm:bulletEnabled val="1"/>
        </dgm:presLayoutVars>
      </dgm:prSet>
      <dgm:spPr/>
      <dgm:t>
        <a:bodyPr/>
        <a:lstStyle/>
        <a:p>
          <a:endParaRPr lang="en-US"/>
        </a:p>
      </dgm:t>
    </dgm:pt>
  </dgm:ptLst>
  <dgm:cxnLst>
    <dgm:cxn modelId="{23BA0232-D888-4873-BFD1-86383CD18BE1}" srcId="{C340CEC0-08BB-42F5-B197-F1EF61CF824D}" destId="{E7C42ED5-60B1-42E7-8786-C0D5E477892F}" srcOrd="1" destOrd="0" parTransId="{5342B48A-EE1A-4F5B-A4A4-656CF691D12C}" sibTransId="{3E124F86-B3BD-4447-9B8B-FFAC9200273F}"/>
    <dgm:cxn modelId="{9C9E5101-1144-4F21-A771-F00D676A0681}" srcId="{443133D9-1059-4535-B5A1-60FCB10FB0D9}" destId="{6C73024F-F184-4836-8C0A-420B49DE3B37}" srcOrd="2" destOrd="0" parTransId="{CE7CA128-3663-4B1E-8C7A-4B6CE989969F}" sibTransId="{FE23550B-A096-40FA-A8AB-E2E8578574CD}"/>
    <dgm:cxn modelId="{3BA1FEB4-5426-4826-9BAD-700D0858566C}" type="presOf" srcId="{BB4DE6C5-C254-4672-8B23-F76EAF1D79B0}" destId="{728F7986-E85B-46A5-A77D-538258748173}" srcOrd="0" destOrd="0" presId="urn:microsoft.com/office/officeart/2005/8/layout/hList2"/>
    <dgm:cxn modelId="{39D6FA76-7C48-4E00-BF80-BBCA2089EA5C}" type="presOf" srcId="{443133D9-1059-4535-B5A1-60FCB10FB0D9}" destId="{4CE99392-8A57-48BB-8B92-94387B4FBA58}" srcOrd="0" destOrd="0" presId="urn:microsoft.com/office/officeart/2005/8/layout/hList2"/>
    <dgm:cxn modelId="{C69D5958-D38A-47A1-B834-A38CBEB1B925}" srcId="{443133D9-1059-4535-B5A1-60FCB10FB0D9}" destId="{5D14550D-E908-4CED-A635-E0AEE169C83E}" srcOrd="0" destOrd="0" parTransId="{F78B2915-1CA5-47E6-B40A-0143347AD9BE}" sibTransId="{DD2FA586-D92A-40C6-A90B-962D56CF0D0B}"/>
    <dgm:cxn modelId="{3179ADE7-D8BB-4868-A968-EC8B9062C82A}" srcId="{BB4DE6C5-C254-4672-8B23-F76EAF1D79B0}" destId="{443133D9-1059-4535-B5A1-60FCB10FB0D9}" srcOrd="0" destOrd="0" parTransId="{19C0D474-058E-4207-BDDA-B19B0A17BC54}" sibTransId="{7BEF92CA-5D4C-41B5-904A-36B60036B3F9}"/>
    <dgm:cxn modelId="{41BA280D-2E14-40AA-85FC-ECBE2C872FE7}" type="presOf" srcId="{5D14550D-E908-4CED-A635-E0AEE169C83E}" destId="{43209EA9-F222-4E81-A832-77813531EBD9}" srcOrd="0" destOrd="0" presId="urn:microsoft.com/office/officeart/2005/8/layout/hList2"/>
    <dgm:cxn modelId="{75B01F44-A269-455D-9838-E63B5E59433D}" srcId="{BB4DE6C5-C254-4672-8B23-F76EAF1D79B0}" destId="{C340CEC0-08BB-42F5-B197-F1EF61CF824D}" srcOrd="1" destOrd="0" parTransId="{7C5B461B-4FCE-47F4-87E6-8F2CC6F4B7B5}" sibTransId="{F8EF41B4-DFEA-4D37-AD66-452B374E00A5}"/>
    <dgm:cxn modelId="{DD1F0B43-872C-4041-BE09-4B3F6A7EA91D}" srcId="{BB4DE6C5-C254-4672-8B23-F76EAF1D79B0}" destId="{DEC925C9-A7C6-4FD7-946B-073EA41F54EB}" srcOrd="2" destOrd="0" parTransId="{3C31E77A-CD93-4CC7-959E-F27942CF2B34}" sibTransId="{503D2EF8-5C54-4FDE-B047-E82A20D928C5}"/>
    <dgm:cxn modelId="{81657DCE-770E-485B-AE82-5D8CBFD3C80D}" type="presOf" srcId="{C340CEC0-08BB-42F5-B197-F1EF61CF824D}" destId="{AAAA57C0-00F5-4090-BFC6-8AAF65613999}" srcOrd="0" destOrd="0" presId="urn:microsoft.com/office/officeart/2005/8/layout/hList2"/>
    <dgm:cxn modelId="{27E13917-E430-417B-B8DD-D4484373BE62}" type="presOf" srcId="{DEC925C9-A7C6-4FD7-946B-073EA41F54EB}" destId="{B124A427-0334-4F0C-B57E-AA1CC95AB851}" srcOrd="0" destOrd="0" presId="urn:microsoft.com/office/officeart/2005/8/layout/hList2"/>
    <dgm:cxn modelId="{757543D1-3598-4773-9835-901572B24167}" type="presOf" srcId="{886DFA9F-2DAB-4CB8-BFBF-B180C8A78DCA}" destId="{90967EF6-C434-412E-8C50-4B0B8C4C1F25}" srcOrd="0" destOrd="0" presId="urn:microsoft.com/office/officeart/2005/8/layout/hList2"/>
    <dgm:cxn modelId="{9557C52C-70D9-40E9-9DDF-9235CBF9F7CB}" type="presOf" srcId="{920350A4-667E-4E81-A425-C22874E87694}" destId="{43209EA9-F222-4E81-A832-77813531EBD9}" srcOrd="0" destOrd="1" presId="urn:microsoft.com/office/officeart/2005/8/layout/hList2"/>
    <dgm:cxn modelId="{D0730F60-A39A-4178-A7E9-7735FCDC5D01}" type="presOf" srcId="{6C73024F-F184-4836-8C0A-420B49DE3B37}" destId="{43209EA9-F222-4E81-A832-77813531EBD9}" srcOrd="0" destOrd="2" presId="urn:microsoft.com/office/officeart/2005/8/layout/hList2"/>
    <dgm:cxn modelId="{270D6507-A730-44EC-82AD-C2D28E4EF82A}" srcId="{C340CEC0-08BB-42F5-B197-F1EF61CF824D}" destId="{1B41D07F-1430-4A5A-9C0F-335B7ED616FB}" srcOrd="0" destOrd="0" parTransId="{CEA150D8-C0F8-4F2F-8939-A441B6A266EE}" sibTransId="{00300049-CFBC-4259-A191-0C480A0D8709}"/>
    <dgm:cxn modelId="{43619D70-C291-46BC-929F-653CA1F6241B}" srcId="{DEC925C9-A7C6-4FD7-946B-073EA41F54EB}" destId="{886DFA9F-2DAB-4CB8-BFBF-B180C8A78DCA}" srcOrd="0" destOrd="0" parTransId="{D4D8EA25-0D6C-4110-B0FA-53144DE82EC1}" sibTransId="{FAC95F9A-E101-4100-8961-DFD54D49B29E}"/>
    <dgm:cxn modelId="{D22BAD22-0EAF-438E-999D-34976399DFC5}" type="presOf" srcId="{E7C42ED5-60B1-42E7-8786-C0D5E477892F}" destId="{6AED9E05-1D20-492C-BAEB-107DD28F57FD}" srcOrd="0" destOrd="1" presId="urn:microsoft.com/office/officeart/2005/8/layout/hList2"/>
    <dgm:cxn modelId="{150FB6C0-047A-4E13-B1B3-2D85A79F76C5}" srcId="{443133D9-1059-4535-B5A1-60FCB10FB0D9}" destId="{920350A4-667E-4E81-A425-C22874E87694}" srcOrd="1" destOrd="0" parTransId="{BE055ACF-705F-489F-802E-BFA9C50ADD22}" sibTransId="{148DB72D-8D14-45DE-8DD1-E46D6D769212}"/>
    <dgm:cxn modelId="{19B781DC-7478-44D9-BDED-A2A7D487A2D3}" type="presOf" srcId="{1B41D07F-1430-4A5A-9C0F-335B7ED616FB}" destId="{6AED9E05-1D20-492C-BAEB-107DD28F57FD}" srcOrd="0" destOrd="0" presId="urn:microsoft.com/office/officeart/2005/8/layout/hList2"/>
    <dgm:cxn modelId="{931E1884-02E2-45F9-8D4E-37A666969C83}" type="presParOf" srcId="{728F7986-E85B-46A5-A77D-538258748173}" destId="{513C5DC4-221F-4B3D-BAE1-A10E16173EAE}" srcOrd="0" destOrd="0" presId="urn:microsoft.com/office/officeart/2005/8/layout/hList2"/>
    <dgm:cxn modelId="{8CA97097-2438-43D2-BBC3-AD0A0E6A5096}" type="presParOf" srcId="{513C5DC4-221F-4B3D-BAE1-A10E16173EAE}" destId="{B16C1DB2-F6A7-47CD-9508-7C2326686FD0}" srcOrd="0" destOrd="0" presId="urn:microsoft.com/office/officeart/2005/8/layout/hList2"/>
    <dgm:cxn modelId="{E5721196-F2F3-4007-A3AD-4181B13BEAA0}" type="presParOf" srcId="{513C5DC4-221F-4B3D-BAE1-A10E16173EAE}" destId="{43209EA9-F222-4E81-A832-77813531EBD9}" srcOrd="1" destOrd="0" presId="urn:microsoft.com/office/officeart/2005/8/layout/hList2"/>
    <dgm:cxn modelId="{2C1A0615-B542-4438-B9F6-864E0501940A}" type="presParOf" srcId="{513C5DC4-221F-4B3D-BAE1-A10E16173EAE}" destId="{4CE99392-8A57-48BB-8B92-94387B4FBA58}" srcOrd="2" destOrd="0" presId="urn:microsoft.com/office/officeart/2005/8/layout/hList2"/>
    <dgm:cxn modelId="{2D6F845B-5CFD-4268-B0F0-7860F3998439}" type="presParOf" srcId="{728F7986-E85B-46A5-A77D-538258748173}" destId="{41112BA8-4FC5-4414-BFB9-0A1A1E91EB1D}" srcOrd="1" destOrd="0" presId="urn:microsoft.com/office/officeart/2005/8/layout/hList2"/>
    <dgm:cxn modelId="{FF02813A-C899-4A1D-97A5-77161BA9EE5B}" type="presParOf" srcId="{728F7986-E85B-46A5-A77D-538258748173}" destId="{FB0B847D-8C43-4621-9031-EEF8DB2D138F}" srcOrd="2" destOrd="0" presId="urn:microsoft.com/office/officeart/2005/8/layout/hList2"/>
    <dgm:cxn modelId="{A33D0348-FE7C-4B59-AF70-12280346F20C}" type="presParOf" srcId="{FB0B847D-8C43-4621-9031-EEF8DB2D138F}" destId="{831032AA-C0FC-44B1-8802-AE00BF937809}" srcOrd="0" destOrd="0" presId="urn:microsoft.com/office/officeart/2005/8/layout/hList2"/>
    <dgm:cxn modelId="{D249ABEC-794A-41B1-9FD2-9DFDF17FBF0A}" type="presParOf" srcId="{FB0B847D-8C43-4621-9031-EEF8DB2D138F}" destId="{6AED9E05-1D20-492C-BAEB-107DD28F57FD}" srcOrd="1" destOrd="0" presId="urn:microsoft.com/office/officeart/2005/8/layout/hList2"/>
    <dgm:cxn modelId="{1361FA7B-E009-430B-83EB-1D90FF5B2CDC}" type="presParOf" srcId="{FB0B847D-8C43-4621-9031-EEF8DB2D138F}" destId="{AAAA57C0-00F5-4090-BFC6-8AAF65613999}" srcOrd="2" destOrd="0" presId="urn:microsoft.com/office/officeart/2005/8/layout/hList2"/>
    <dgm:cxn modelId="{F2E9D524-8F1E-46F6-B832-315B4C32DC90}" type="presParOf" srcId="{728F7986-E85B-46A5-A77D-538258748173}" destId="{BC97A7CE-4987-4244-8AC9-9793554B1ACB}" srcOrd="3" destOrd="0" presId="urn:microsoft.com/office/officeart/2005/8/layout/hList2"/>
    <dgm:cxn modelId="{6F687872-443E-448D-B2AC-541C9B3518AD}" type="presParOf" srcId="{728F7986-E85B-46A5-A77D-538258748173}" destId="{E8EBB49B-7A4B-404F-AFA9-A6C0E88B5D96}" srcOrd="4" destOrd="0" presId="urn:microsoft.com/office/officeart/2005/8/layout/hList2"/>
    <dgm:cxn modelId="{1AA8B8B0-A1B6-40A3-8B56-17880B4931D1}" type="presParOf" srcId="{E8EBB49B-7A4B-404F-AFA9-A6C0E88B5D96}" destId="{74F748C2-5A16-406A-A32B-F6BF9AE1E9B3}" srcOrd="0" destOrd="0" presId="urn:microsoft.com/office/officeart/2005/8/layout/hList2"/>
    <dgm:cxn modelId="{09B157C7-1A7C-4F44-A075-959922A071A5}" type="presParOf" srcId="{E8EBB49B-7A4B-404F-AFA9-A6C0E88B5D96}" destId="{90967EF6-C434-412E-8C50-4B0B8C4C1F25}" srcOrd="1" destOrd="0" presId="urn:microsoft.com/office/officeart/2005/8/layout/hList2"/>
    <dgm:cxn modelId="{0F2329BD-91C4-4E87-BCD0-A58265904561}" type="presParOf" srcId="{E8EBB49B-7A4B-404F-AFA9-A6C0E88B5D96}" destId="{B124A427-0334-4F0C-B57E-AA1CC95AB851}" srcOrd="2" destOrd="0" presId="urn:microsoft.com/office/officeart/2005/8/layout/hList2"/>
  </dgm:cxnLst>
  <dgm:bg/>
  <dgm:whole/>
</dgm:dataModel>
</file>

<file path=ppt/diagrams/data7.xml><?xml version="1.0" encoding="utf-8"?>
<dgm:dataModel xmlns:dgm="http://schemas.openxmlformats.org/drawingml/2006/diagram" xmlns:a="http://schemas.openxmlformats.org/drawingml/2006/main">
  <dgm:ptLst>
    <dgm:pt modelId="{BB62889B-B23F-4D9C-AA77-02145AEA9D0D}" type="doc">
      <dgm:prSet loTypeId="urn:microsoft.com/office/officeart/2005/8/layout/vList3" loCatId="list" qsTypeId="urn:microsoft.com/office/officeart/2005/8/quickstyle/simple1" qsCatId="simple" csTypeId="urn:microsoft.com/office/officeart/2005/8/colors/accent1_2" csCatId="accent1" phldr="1"/>
      <dgm:spPr/>
    </dgm:pt>
    <dgm:pt modelId="{BE7EE254-0D57-4798-9FD5-B77C4EC22043}">
      <dgm:prSet phldrT="[Text]" custT="1"/>
      <dgm:spPr>
        <a:ln w="3175"/>
      </dgm:spPr>
      <dgm:t>
        <a:bodyPr/>
        <a:lstStyle/>
        <a:p>
          <a:pPr algn="l"/>
          <a:r>
            <a:rPr lang="en-US" sz="1600" dirty="0" err="1" smtClean="0">
              <a:solidFill>
                <a:schemeClr val="bg1"/>
              </a:solidFill>
            </a:rPr>
            <a:t>Tulsi</a:t>
          </a:r>
          <a:r>
            <a:rPr lang="en-US" sz="1600" dirty="0" smtClean="0">
              <a:solidFill>
                <a:schemeClr val="bg1"/>
              </a:solidFill>
            </a:rPr>
            <a:t> is the Queen of the Herbs.</a:t>
          </a:r>
        </a:p>
        <a:p>
          <a:pPr algn="l"/>
          <a:r>
            <a:rPr lang="en-US" sz="1600" dirty="0" smtClean="0">
              <a:solidFill>
                <a:schemeClr val="bg1"/>
              </a:solidFill>
            </a:rPr>
            <a:t>Helpful to fight with air borne pathogens due to environmental changes.</a:t>
          </a:r>
        </a:p>
        <a:p>
          <a:pPr algn="l"/>
          <a:r>
            <a:rPr lang="en-US" sz="1600" dirty="0" err="1" smtClean="0">
              <a:solidFill>
                <a:schemeClr val="bg1"/>
              </a:solidFill>
            </a:rPr>
            <a:t>Tulsi</a:t>
          </a:r>
          <a:r>
            <a:rPr lang="en-US" sz="1600" dirty="0" smtClean="0">
              <a:solidFill>
                <a:schemeClr val="bg1"/>
              </a:solidFill>
            </a:rPr>
            <a:t> helps in respiratory support and useful in seasonal variation.</a:t>
          </a:r>
        </a:p>
        <a:p>
          <a:pPr algn="ctr"/>
          <a:r>
            <a:rPr lang="en-US" sz="1600" b="1" i="1" dirty="0" err="1" smtClean="0">
              <a:solidFill>
                <a:srgbClr val="FF0000"/>
              </a:solidFill>
            </a:rPr>
            <a:t>Ocimum</a:t>
          </a:r>
          <a:r>
            <a:rPr lang="en-US" sz="1600" b="1" i="1" dirty="0" smtClean="0">
              <a:solidFill>
                <a:srgbClr val="FF0000"/>
              </a:solidFill>
            </a:rPr>
            <a:t> Sanctum</a:t>
          </a:r>
          <a:endParaRPr lang="en-US" sz="1600" b="1" i="1" dirty="0">
            <a:solidFill>
              <a:srgbClr val="FF0000"/>
            </a:solidFill>
          </a:endParaRPr>
        </a:p>
      </dgm:t>
    </dgm:pt>
    <dgm:pt modelId="{3433B76B-899B-4409-8E35-1B280C41A2BE}" type="parTrans" cxnId="{D3CAB7CF-C83E-42C7-AA41-FCD986E78111}">
      <dgm:prSet/>
      <dgm:spPr/>
      <dgm:t>
        <a:bodyPr/>
        <a:lstStyle/>
        <a:p>
          <a:endParaRPr lang="en-US"/>
        </a:p>
      </dgm:t>
    </dgm:pt>
    <dgm:pt modelId="{410A75E2-7A89-4E44-9A3F-900CE8CBB07C}" type="sibTrans" cxnId="{D3CAB7CF-C83E-42C7-AA41-FCD986E78111}">
      <dgm:prSet/>
      <dgm:spPr/>
      <dgm:t>
        <a:bodyPr/>
        <a:lstStyle/>
        <a:p>
          <a:endParaRPr lang="en-US"/>
        </a:p>
      </dgm:t>
    </dgm:pt>
    <dgm:pt modelId="{7F73E5FE-24F0-4B3B-B081-DF41967F19B2}">
      <dgm:prSet phldrT="[Text]" custT="1"/>
      <dgm:spPr>
        <a:ln w="3175"/>
      </dgm:spPr>
      <dgm:t>
        <a:bodyPr/>
        <a:lstStyle/>
        <a:p>
          <a:pPr algn="l"/>
          <a:r>
            <a:rPr lang="en-US" sz="1600" dirty="0" smtClean="0">
              <a:solidFill>
                <a:schemeClr val="bg1"/>
              </a:solidFill>
            </a:rPr>
            <a:t>    A good remedy for a cough and cold or flu is eucalyptus oil. It helps expel phlegm and decongests the airways. </a:t>
          </a:r>
        </a:p>
        <a:p>
          <a:pPr algn="l"/>
          <a:r>
            <a:rPr lang="en-US" sz="1600" dirty="0" smtClean="0">
              <a:solidFill>
                <a:schemeClr val="bg1"/>
              </a:solidFill>
            </a:rPr>
            <a:t>    Apply a few drops of eucalyptus oil on a soft cloth and placing it just below your pillow cover. </a:t>
          </a:r>
        </a:p>
        <a:p>
          <a:pPr algn="l"/>
          <a:r>
            <a:rPr lang="en-US" sz="1600" dirty="0" smtClean="0">
              <a:solidFill>
                <a:schemeClr val="bg1"/>
              </a:solidFill>
            </a:rPr>
            <a:t>   Take a few drops of eucalyptus oil and add it to a vessel of boiling hot water. Carefully place your face over the vessel and inhale the </a:t>
          </a:r>
          <a:r>
            <a:rPr lang="en-US" sz="1600" dirty="0" err="1" smtClean="0">
              <a:solidFill>
                <a:schemeClr val="bg1"/>
              </a:solidFill>
            </a:rPr>
            <a:t>vapours</a:t>
          </a:r>
          <a:r>
            <a:rPr lang="en-US" sz="1600" dirty="0" smtClean="0">
              <a:solidFill>
                <a:schemeClr val="bg1"/>
              </a:solidFill>
            </a:rPr>
            <a:t>.</a:t>
          </a:r>
        </a:p>
        <a:p>
          <a:pPr algn="ctr"/>
          <a:r>
            <a:rPr lang="en-US" sz="1600" b="1" i="1" dirty="0" smtClean="0">
              <a:solidFill>
                <a:srgbClr val="FF0000"/>
              </a:solidFill>
            </a:rPr>
            <a:t>Eucalyptus </a:t>
          </a:r>
          <a:r>
            <a:rPr lang="en-US" sz="1600" b="1" i="1" dirty="0" err="1" smtClean="0">
              <a:solidFill>
                <a:srgbClr val="FF0000"/>
              </a:solidFill>
            </a:rPr>
            <a:t>globulus</a:t>
          </a:r>
          <a:endParaRPr lang="en-US" sz="1600" b="1" i="1" dirty="0">
            <a:solidFill>
              <a:srgbClr val="FF0000"/>
            </a:solidFill>
          </a:endParaRPr>
        </a:p>
      </dgm:t>
    </dgm:pt>
    <dgm:pt modelId="{DB031CB6-AE3F-4538-881E-92D0596F54B6}" type="parTrans" cxnId="{ED0E3680-71A3-473B-B209-7397987E7574}">
      <dgm:prSet/>
      <dgm:spPr/>
      <dgm:t>
        <a:bodyPr/>
        <a:lstStyle/>
        <a:p>
          <a:endParaRPr lang="en-US"/>
        </a:p>
      </dgm:t>
    </dgm:pt>
    <dgm:pt modelId="{5D084E33-48C4-4413-87D2-4E546BFA447B}" type="sibTrans" cxnId="{ED0E3680-71A3-473B-B209-7397987E7574}">
      <dgm:prSet/>
      <dgm:spPr/>
      <dgm:t>
        <a:bodyPr/>
        <a:lstStyle/>
        <a:p>
          <a:endParaRPr lang="en-US"/>
        </a:p>
      </dgm:t>
    </dgm:pt>
    <dgm:pt modelId="{B21F77AC-B57A-4D97-AD6E-60A1A9541E3C}">
      <dgm:prSet phldrT="[Text]" custT="1"/>
      <dgm:spPr>
        <a:ln w="6350"/>
      </dgm:spPr>
      <dgm:t>
        <a:bodyPr/>
        <a:lstStyle/>
        <a:p>
          <a:pPr algn="l"/>
          <a:r>
            <a:rPr lang="en-US" sz="1600" dirty="0" smtClean="0">
              <a:solidFill>
                <a:schemeClr val="bg1"/>
              </a:solidFill>
            </a:rPr>
            <a:t>Pepper has been used for cold remedies for centuries. Pepper increases circulation and has anti-microbial properties, which kill pathogens. Adding pepper into the healing equation may speed the cure of cold. </a:t>
          </a:r>
        </a:p>
        <a:p>
          <a:pPr algn="ctr"/>
          <a:r>
            <a:rPr lang="en-US" sz="1600" b="1" i="1" dirty="0" smtClean="0">
              <a:solidFill>
                <a:srgbClr val="FF0000"/>
              </a:solidFill>
            </a:rPr>
            <a:t>Piper </a:t>
          </a:r>
          <a:r>
            <a:rPr lang="en-US" sz="1600" b="1" i="1" dirty="0" err="1" smtClean="0">
              <a:solidFill>
                <a:srgbClr val="FF0000"/>
              </a:solidFill>
            </a:rPr>
            <a:t>nigrum</a:t>
          </a:r>
          <a:endParaRPr lang="en-US" sz="1600" b="1" i="1" dirty="0">
            <a:solidFill>
              <a:srgbClr val="FF0000"/>
            </a:solidFill>
          </a:endParaRPr>
        </a:p>
      </dgm:t>
    </dgm:pt>
    <dgm:pt modelId="{0427B194-0BE1-4AB7-A4F3-6A359EB5947C}" type="parTrans" cxnId="{DD1E5CD9-BE4A-40DA-A82C-913173EEB866}">
      <dgm:prSet/>
      <dgm:spPr/>
      <dgm:t>
        <a:bodyPr/>
        <a:lstStyle/>
        <a:p>
          <a:endParaRPr lang="en-US"/>
        </a:p>
      </dgm:t>
    </dgm:pt>
    <dgm:pt modelId="{BDF3BAE2-08FB-44D3-8417-4AC413FFA23D}" type="sibTrans" cxnId="{DD1E5CD9-BE4A-40DA-A82C-913173EEB866}">
      <dgm:prSet/>
      <dgm:spPr/>
      <dgm:t>
        <a:bodyPr/>
        <a:lstStyle/>
        <a:p>
          <a:endParaRPr lang="en-US"/>
        </a:p>
      </dgm:t>
    </dgm:pt>
    <dgm:pt modelId="{3C6CA60E-B91C-4946-9327-360DEBBB7090}" type="pres">
      <dgm:prSet presAssocID="{BB62889B-B23F-4D9C-AA77-02145AEA9D0D}" presName="linearFlow" presStyleCnt="0">
        <dgm:presLayoutVars>
          <dgm:dir/>
          <dgm:resizeHandles val="exact"/>
        </dgm:presLayoutVars>
      </dgm:prSet>
      <dgm:spPr/>
    </dgm:pt>
    <dgm:pt modelId="{B9E825AC-F05F-431C-A244-6746AA18428B}" type="pres">
      <dgm:prSet presAssocID="{BE7EE254-0D57-4798-9FD5-B77C4EC22043}" presName="composite" presStyleCnt="0"/>
      <dgm:spPr/>
    </dgm:pt>
    <dgm:pt modelId="{F38270DA-EFA8-4064-A84E-1998CD4319A7}" type="pres">
      <dgm:prSet presAssocID="{BE7EE254-0D57-4798-9FD5-B77C4EC22043}" presName="imgShp" presStyleLbl="fgImgPlace1" presStyleIdx="0" presStyleCnt="3" custScaleX="80086" custScaleY="159658" custLinFactNeighborX="-75892" custLinFactNeighborY="25559"/>
      <dgm:spPr>
        <a:blipFill rotWithShape="0">
          <a:blip xmlns:r="http://schemas.openxmlformats.org/officeDocument/2006/relationships" r:embed="rId1"/>
          <a:stretch>
            <a:fillRect/>
          </a:stretch>
        </a:blipFill>
        <a:ln w="3175">
          <a:solidFill>
            <a:schemeClr val="bg1"/>
          </a:solidFill>
        </a:ln>
      </dgm:spPr>
    </dgm:pt>
    <dgm:pt modelId="{8EFACC46-B651-4E07-A14A-168989E698B8}" type="pres">
      <dgm:prSet presAssocID="{BE7EE254-0D57-4798-9FD5-B77C4EC22043}" presName="txShp" presStyleLbl="node1" presStyleIdx="0" presStyleCnt="3" custScaleX="145100" custScaleY="132532" custLinFactNeighborX="0" custLinFactNeighborY="31217">
        <dgm:presLayoutVars>
          <dgm:bulletEnabled val="1"/>
        </dgm:presLayoutVars>
      </dgm:prSet>
      <dgm:spPr/>
      <dgm:t>
        <a:bodyPr/>
        <a:lstStyle/>
        <a:p>
          <a:endParaRPr lang="en-US"/>
        </a:p>
      </dgm:t>
    </dgm:pt>
    <dgm:pt modelId="{65C8AE6B-95EE-45B3-A96F-92761DE5A699}" type="pres">
      <dgm:prSet presAssocID="{410A75E2-7A89-4E44-9A3F-900CE8CBB07C}" presName="spacing" presStyleCnt="0"/>
      <dgm:spPr/>
    </dgm:pt>
    <dgm:pt modelId="{DC27AF04-7E8E-4915-AA1A-7B24375960C8}" type="pres">
      <dgm:prSet presAssocID="{7F73E5FE-24F0-4B3B-B081-DF41967F19B2}" presName="composite" presStyleCnt="0"/>
      <dgm:spPr/>
    </dgm:pt>
    <dgm:pt modelId="{6AAA0732-AC79-49BD-B76B-742C69BBCDCB}" type="pres">
      <dgm:prSet presAssocID="{7F73E5FE-24F0-4B3B-B081-DF41967F19B2}" presName="imgShp" presStyleLbl="fgImgPlace1" presStyleIdx="1" presStyleCnt="3" custScaleY="143224" custLinFactNeighborX="-72342" custLinFactNeighborY="-2393"/>
      <dgm:spPr>
        <a:blipFill rotWithShape="0">
          <a:blip xmlns:r="http://schemas.openxmlformats.org/officeDocument/2006/relationships" r:embed="rId2"/>
          <a:stretch>
            <a:fillRect/>
          </a:stretch>
        </a:blipFill>
        <a:ln w="3175"/>
      </dgm:spPr>
    </dgm:pt>
    <dgm:pt modelId="{5CCD9AE9-9485-40B8-936B-BCC4DAFC6A56}" type="pres">
      <dgm:prSet presAssocID="{7F73E5FE-24F0-4B3B-B081-DF41967F19B2}" presName="txShp" presStyleLbl="node1" presStyleIdx="1" presStyleCnt="3" custScaleX="141124" custScaleY="166088" custLinFactNeighborX="1969" custLinFactNeighborY="2632">
        <dgm:presLayoutVars>
          <dgm:bulletEnabled val="1"/>
        </dgm:presLayoutVars>
      </dgm:prSet>
      <dgm:spPr/>
      <dgm:t>
        <a:bodyPr/>
        <a:lstStyle/>
        <a:p>
          <a:endParaRPr lang="en-US"/>
        </a:p>
      </dgm:t>
    </dgm:pt>
    <dgm:pt modelId="{0839B353-39E7-4984-A7C4-3637A7D2E4D5}" type="pres">
      <dgm:prSet presAssocID="{5D084E33-48C4-4413-87D2-4E546BFA447B}" presName="spacing" presStyleCnt="0"/>
      <dgm:spPr/>
    </dgm:pt>
    <dgm:pt modelId="{10E8EE13-C67B-4A7C-B039-D70C4CCC3D58}" type="pres">
      <dgm:prSet presAssocID="{B21F77AC-B57A-4D97-AD6E-60A1A9541E3C}" presName="composite" presStyleCnt="0"/>
      <dgm:spPr/>
    </dgm:pt>
    <dgm:pt modelId="{C64EE5E8-9DE9-4DBC-A55D-D5EFFC04E9C8}" type="pres">
      <dgm:prSet presAssocID="{B21F77AC-B57A-4D97-AD6E-60A1A9541E3C}" presName="imgShp" presStyleLbl="fgImgPlace1" presStyleIdx="2" presStyleCnt="3" custScaleY="125059" custLinFactNeighborX="-69626" custLinFactNeighborY="-9476"/>
      <dgm:spPr>
        <a:blipFill rotWithShape="0">
          <a:blip xmlns:r="http://schemas.openxmlformats.org/officeDocument/2006/relationships" r:embed="rId3"/>
          <a:stretch>
            <a:fillRect/>
          </a:stretch>
        </a:blipFill>
        <a:ln w="3175"/>
      </dgm:spPr>
    </dgm:pt>
    <dgm:pt modelId="{3A59CAEA-7581-43FA-B86A-B5705BF333B8}" type="pres">
      <dgm:prSet presAssocID="{B21F77AC-B57A-4D97-AD6E-60A1A9541E3C}" presName="txShp" presStyleLbl="node1" presStyleIdx="2" presStyleCnt="3" custScaleX="140753" custScaleY="139788" custLinFactNeighborX="1784" custLinFactNeighborY="-16024">
        <dgm:presLayoutVars>
          <dgm:bulletEnabled val="1"/>
        </dgm:presLayoutVars>
      </dgm:prSet>
      <dgm:spPr/>
      <dgm:t>
        <a:bodyPr/>
        <a:lstStyle/>
        <a:p>
          <a:endParaRPr lang="en-US"/>
        </a:p>
      </dgm:t>
    </dgm:pt>
  </dgm:ptLst>
  <dgm:cxnLst>
    <dgm:cxn modelId="{63C64C20-E5BB-4832-B0AA-11602028A843}" type="presOf" srcId="{7F73E5FE-24F0-4B3B-B081-DF41967F19B2}" destId="{5CCD9AE9-9485-40B8-936B-BCC4DAFC6A56}" srcOrd="0" destOrd="0" presId="urn:microsoft.com/office/officeart/2005/8/layout/vList3"/>
    <dgm:cxn modelId="{BA45ECA3-BC64-483A-B784-2B87DDB2240F}" type="presOf" srcId="{BE7EE254-0D57-4798-9FD5-B77C4EC22043}" destId="{8EFACC46-B651-4E07-A14A-168989E698B8}" srcOrd="0" destOrd="0" presId="urn:microsoft.com/office/officeart/2005/8/layout/vList3"/>
    <dgm:cxn modelId="{ED0E3680-71A3-473B-B209-7397987E7574}" srcId="{BB62889B-B23F-4D9C-AA77-02145AEA9D0D}" destId="{7F73E5FE-24F0-4B3B-B081-DF41967F19B2}" srcOrd="1" destOrd="0" parTransId="{DB031CB6-AE3F-4538-881E-92D0596F54B6}" sibTransId="{5D084E33-48C4-4413-87D2-4E546BFA447B}"/>
    <dgm:cxn modelId="{2A87D26F-E1D5-4678-B25C-58F6650E2256}" type="presOf" srcId="{B21F77AC-B57A-4D97-AD6E-60A1A9541E3C}" destId="{3A59CAEA-7581-43FA-B86A-B5705BF333B8}" srcOrd="0" destOrd="0" presId="urn:microsoft.com/office/officeart/2005/8/layout/vList3"/>
    <dgm:cxn modelId="{D3CAB7CF-C83E-42C7-AA41-FCD986E78111}" srcId="{BB62889B-B23F-4D9C-AA77-02145AEA9D0D}" destId="{BE7EE254-0D57-4798-9FD5-B77C4EC22043}" srcOrd="0" destOrd="0" parTransId="{3433B76B-899B-4409-8E35-1B280C41A2BE}" sibTransId="{410A75E2-7A89-4E44-9A3F-900CE8CBB07C}"/>
    <dgm:cxn modelId="{DD1E5CD9-BE4A-40DA-A82C-913173EEB866}" srcId="{BB62889B-B23F-4D9C-AA77-02145AEA9D0D}" destId="{B21F77AC-B57A-4D97-AD6E-60A1A9541E3C}" srcOrd="2" destOrd="0" parTransId="{0427B194-0BE1-4AB7-A4F3-6A359EB5947C}" sibTransId="{BDF3BAE2-08FB-44D3-8417-4AC413FFA23D}"/>
    <dgm:cxn modelId="{29F6356A-0287-4339-87E8-DD97D698823C}" type="presOf" srcId="{BB62889B-B23F-4D9C-AA77-02145AEA9D0D}" destId="{3C6CA60E-B91C-4946-9327-360DEBBB7090}" srcOrd="0" destOrd="0" presId="urn:microsoft.com/office/officeart/2005/8/layout/vList3"/>
    <dgm:cxn modelId="{C915F229-29E9-41ED-940E-6CE822F3F28A}" type="presParOf" srcId="{3C6CA60E-B91C-4946-9327-360DEBBB7090}" destId="{B9E825AC-F05F-431C-A244-6746AA18428B}" srcOrd="0" destOrd="0" presId="urn:microsoft.com/office/officeart/2005/8/layout/vList3"/>
    <dgm:cxn modelId="{E77EE118-8D60-478D-8106-05D0586BEE2F}" type="presParOf" srcId="{B9E825AC-F05F-431C-A244-6746AA18428B}" destId="{F38270DA-EFA8-4064-A84E-1998CD4319A7}" srcOrd="0" destOrd="0" presId="urn:microsoft.com/office/officeart/2005/8/layout/vList3"/>
    <dgm:cxn modelId="{E463F4B5-457D-4547-A590-21FFDF70659E}" type="presParOf" srcId="{B9E825AC-F05F-431C-A244-6746AA18428B}" destId="{8EFACC46-B651-4E07-A14A-168989E698B8}" srcOrd="1" destOrd="0" presId="urn:microsoft.com/office/officeart/2005/8/layout/vList3"/>
    <dgm:cxn modelId="{8D2537B7-354E-4E33-9BBC-DFC15EE4E670}" type="presParOf" srcId="{3C6CA60E-B91C-4946-9327-360DEBBB7090}" destId="{65C8AE6B-95EE-45B3-A96F-92761DE5A699}" srcOrd="1" destOrd="0" presId="urn:microsoft.com/office/officeart/2005/8/layout/vList3"/>
    <dgm:cxn modelId="{C53D3113-6B5F-4265-BA5B-B7991C9B0042}" type="presParOf" srcId="{3C6CA60E-B91C-4946-9327-360DEBBB7090}" destId="{DC27AF04-7E8E-4915-AA1A-7B24375960C8}" srcOrd="2" destOrd="0" presId="urn:microsoft.com/office/officeart/2005/8/layout/vList3"/>
    <dgm:cxn modelId="{4E237F6B-66B6-448A-9666-4B52CD3715A0}" type="presParOf" srcId="{DC27AF04-7E8E-4915-AA1A-7B24375960C8}" destId="{6AAA0732-AC79-49BD-B76B-742C69BBCDCB}" srcOrd="0" destOrd="0" presId="urn:microsoft.com/office/officeart/2005/8/layout/vList3"/>
    <dgm:cxn modelId="{73ABD4B4-3F33-4FBA-96EC-4FB381FAE60C}" type="presParOf" srcId="{DC27AF04-7E8E-4915-AA1A-7B24375960C8}" destId="{5CCD9AE9-9485-40B8-936B-BCC4DAFC6A56}" srcOrd="1" destOrd="0" presId="urn:microsoft.com/office/officeart/2005/8/layout/vList3"/>
    <dgm:cxn modelId="{727BF622-78DF-49D3-B75D-07DF575F3CA6}" type="presParOf" srcId="{3C6CA60E-B91C-4946-9327-360DEBBB7090}" destId="{0839B353-39E7-4984-A7C4-3637A7D2E4D5}" srcOrd="3" destOrd="0" presId="urn:microsoft.com/office/officeart/2005/8/layout/vList3"/>
    <dgm:cxn modelId="{24DBBC9A-CAC0-49DD-9BA4-D88B6BBD7CF0}" type="presParOf" srcId="{3C6CA60E-B91C-4946-9327-360DEBBB7090}" destId="{10E8EE13-C67B-4A7C-B039-D70C4CCC3D58}" srcOrd="4" destOrd="0" presId="urn:microsoft.com/office/officeart/2005/8/layout/vList3"/>
    <dgm:cxn modelId="{44C94B43-6804-4B26-89F2-24EC1FA6C4AF}" type="presParOf" srcId="{10E8EE13-C67B-4A7C-B039-D70C4CCC3D58}" destId="{C64EE5E8-9DE9-4DBC-A55D-D5EFFC04E9C8}" srcOrd="0" destOrd="0" presId="urn:microsoft.com/office/officeart/2005/8/layout/vList3"/>
    <dgm:cxn modelId="{06825183-4EA1-426B-B3AF-43D8516CE634}" type="presParOf" srcId="{10E8EE13-C67B-4A7C-B039-D70C4CCC3D58}" destId="{3A59CAEA-7581-43FA-B86A-B5705BF333B8}" srcOrd="1" destOrd="0" presId="urn:microsoft.com/office/officeart/2005/8/layout/vList3"/>
  </dgm:cxnLst>
  <dgm:bg/>
  <dgm:whole/>
</dgm:dataModel>
</file>

<file path=ppt/diagrams/data8.xml><?xml version="1.0" encoding="utf-8"?>
<dgm:dataModel xmlns:dgm="http://schemas.openxmlformats.org/drawingml/2006/diagram" xmlns:a="http://schemas.openxmlformats.org/drawingml/2006/main">
  <dgm:ptLst>
    <dgm:pt modelId="{BB62889B-B23F-4D9C-AA77-02145AEA9D0D}" type="doc">
      <dgm:prSet loTypeId="urn:microsoft.com/office/officeart/2005/8/layout/vList3" loCatId="list" qsTypeId="urn:microsoft.com/office/officeart/2005/8/quickstyle/simple1" qsCatId="simple" csTypeId="urn:microsoft.com/office/officeart/2005/8/colors/accent1_2" csCatId="accent1" phldr="1"/>
      <dgm:spPr/>
    </dgm:pt>
    <dgm:pt modelId="{BE7EE254-0D57-4798-9FD5-B77C4EC22043}">
      <dgm:prSet phldrT="[Text]" custT="1"/>
      <dgm:spPr>
        <a:ln w="3175"/>
      </dgm:spPr>
      <dgm:t>
        <a:bodyPr/>
        <a:lstStyle/>
        <a:p>
          <a:pPr algn="l"/>
          <a:r>
            <a:rPr lang="en-US" sz="1600" b="0" i="0" dirty="0" smtClean="0">
              <a:solidFill>
                <a:schemeClr val="bg1"/>
              </a:solidFill>
            </a:rPr>
            <a:t>         Almost everyone would have heard or used it for treating cough and cold. It is a decoction made out of boiling </a:t>
          </a:r>
          <a:r>
            <a:rPr lang="en-US" sz="1600" b="0" i="0" dirty="0" err="1" smtClean="0">
              <a:solidFill>
                <a:schemeClr val="bg1"/>
              </a:solidFill>
            </a:rPr>
            <a:t>thoothuvalai</a:t>
          </a:r>
          <a:r>
            <a:rPr lang="en-US" sz="1600" b="0" i="0" dirty="0" smtClean="0">
              <a:solidFill>
                <a:schemeClr val="bg1"/>
              </a:solidFill>
            </a:rPr>
            <a:t>, peppercorns, garlic pods and turmeric. This decoction is very effective for chest congestion, cough, blocked nose and even for people who suffer from sinus infection. </a:t>
          </a:r>
        </a:p>
        <a:p>
          <a:pPr algn="ctr"/>
          <a:r>
            <a:rPr lang="en-US" sz="1600" b="1" i="1" dirty="0" err="1" smtClean="0">
              <a:solidFill>
                <a:srgbClr val="FF0000"/>
              </a:solidFill>
            </a:rPr>
            <a:t>Solanum</a:t>
          </a:r>
          <a:r>
            <a:rPr lang="en-US" sz="1600" b="1" i="1" dirty="0" smtClean="0">
              <a:solidFill>
                <a:srgbClr val="FF0000"/>
              </a:solidFill>
            </a:rPr>
            <a:t> </a:t>
          </a:r>
          <a:r>
            <a:rPr lang="en-US" sz="1600" b="1" i="1" dirty="0" err="1" smtClean="0">
              <a:solidFill>
                <a:srgbClr val="FF0000"/>
              </a:solidFill>
            </a:rPr>
            <a:t>trilobatum</a:t>
          </a:r>
          <a:endParaRPr lang="en-US" sz="1600" b="1" i="1" dirty="0">
            <a:solidFill>
              <a:srgbClr val="FF0000"/>
            </a:solidFill>
          </a:endParaRPr>
        </a:p>
      </dgm:t>
    </dgm:pt>
    <dgm:pt modelId="{3433B76B-899B-4409-8E35-1B280C41A2BE}" type="parTrans" cxnId="{D3CAB7CF-C83E-42C7-AA41-FCD986E78111}">
      <dgm:prSet/>
      <dgm:spPr/>
      <dgm:t>
        <a:bodyPr/>
        <a:lstStyle/>
        <a:p>
          <a:endParaRPr lang="en-US"/>
        </a:p>
      </dgm:t>
    </dgm:pt>
    <dgm:pt modelId="{410A75E2-7A89-4E44-9A3F-900CE8CBB07C}" type="sibTrans" cxnId="{D3CAB7CF-C83E-42C7-AA41-FCD986E78111}">
      <dgm:prSet/>
      <dgm:spPr/>
      <dgm:t>
        <a:bodyPr/>
        <a:lstStyle/>
        <a:p>
          <a:endParaRPr lang="en-US"/>
        </a:p>
      </dgm:t>
    </dgm:pt>
    <dgm:pt modelId="{7F73E5FE-24F0-4B3B-B081-DF41967F19B2}">
      <dgm:prSet phldrT="[Text]" custT="1"/>
      <dgm:spPr>
        <a:ln w="3175"/>
      </dgm:spPr>
      <dgm:t>
        <a:bodyPr/>
        <a:lstStyle/>
        <a:p>
          <a:pPr algn="l"/>
          <a:r>
            <a:rPr lang="en-US" sz="1600" dirty="0" smtClean="0">
              <a:solidFill>
                <a:schemeClr val="bg1"/>
              </a:solidFill>
            </a:rPr>
            <a:t>    Ginger is said to contain twelve antiviral substances. Ginger treats all the symptoms associated with a cold: sore throat, inflammation of the mucous membranes, coughing. Asthma sufferers with a cold are advised to use  ginger. </a:t>
          </a:r>
          <a:r>
            <a:rPr lang="en-US" sz="1600" dirty="0" smtClean="0"/>
            <a:t>	</a:t>
          </a:r>
        </a:p>
        <a:p>
          <a:pPr algn="ctr"/>
          <a:r>
            <a:rPr lang="en-US" sz="1600" b="1" i="1" dirty="0" err="1" smtClean="0">
              <a:solidFill>
                <a:srgbClr val="FF0000"/>
              </a:solidFill>
            </a:rPr>
            <a:t>Zingiber</a:t>
          </a:r>
          <a:r>
            <a:rPr lang="en-US" sz="1600" b="1" i="1" dirty="0" smtClean="0">
              <a:solidFill>
                <a:srgbClr val="FF0000"/>
              </a:solidFill>
            </a:rPr>
            <a:t> </a:t>
          </a:r>
          <a:r>
            <a:rPr lang="en-US" sz="1600" b="1" i="1" dirty="0" err="1" smtClean="0">
              <a:solidFill>
                <a:srgbClr val="FF0000"/>
              </a:solidFill>
            </a:rPr>
            <a:t>offinalis</a:t>
          </a:r>
          <a:endParaRPr lang="en-US" sz="1600" b="1" i="1" dirty="0">
            <a:solidFill>
              <a:srgbClr val="FF0000"/>
            </a:solidFill>
          </a:endParaRPr>
        </a:p>
      </dgm:t>
    </dgm:pt>
    <dgm:pt modelId="{DB031CB6-AE3F-4538-881E-92D0596F54B6}" type="parTrans" cxnId="{ED0E3680-71A3-473B-B209-7397987E7574}">
      <dgm:prSet/>
      <dgm:spPr/>
      <dgm:t>
        <a:bodyPr/>
        <a:lstStyle/>
        <a:p>
          <a:endParaRPr lang="en-US"/>
        </a:p>
      </dgm:t>
    </dgm:pt>
    <dgm:pt modelId="{5D084E33-48C4-4413-87D2-4E546BFA447B}" type="sibTrans" cxnId="{ED0E3680-71A3-473B-B209-7397987E7574}">
      <dgm:prSet/>
      <dgm:spPr/>
      <dgm:t>
        <a:bodyPr/>
        <a:lstStyle/>
        <a:p>
          <a:endParaRPr lang="en-US"/>
        </a:p>
      </dgm:t>
    </dgm:pt>
    <dgm:pt modelId="{B21F77AC-B57A-4D97-AD6E-60A1A9541E3C}">
      <dgm:prSet phldrT="[Text]" custT="1"/>
      <dgm:spPr>
        <a:ln w="3175"/>
      </dgm:spPr>
      <dgm:t>
        <a:bodyPr/>
        <a:lstStyle/>
        <a:p>
          <a:pPr algn="l"/>
          <a:r>
            <a:rPr lang="en-US" sz="1600" b="0" i="0" dirty="0" smtClean="0">
              <a:solidFill>
                <a:schemeClr val="bg1"/>
              </a:solidFill>
            </a:rPr>
            <a:t>   Garlic is a powerful antioxidant with antimicrobial, antiviral and antibiotic properties. It also provides decongestant and expectorant effects. </a:t>
          </a:r>
        </a:p>
        <a:p>
          <a:pPr algn="ctr"/>
          <a:r>
            <a:rPr lang="en-US" sz="1600" b="1" i="1" dirty="0" err="1" smtClean="0">
              <a:solidFill>
                <a:srgbClr val="FF0000"/>
              </a:solidFill>
            </a:rPr>
            <a:t>Allium</a:t>
          </a:r>
          <a:r>
            <a:rPr lang="en-US" sz="1600" b="1" i="1" dirty="0" smtClean="0">
              <a:solidFill>
                <a:srgbClr val="FF0000"/>
              </a:solidFill>
            </a:rPr>
            <a:t> </a:t>
          </a:r>
          <a:r>
            <a:rPr lang="en-US" sz="1600" b="1" i="1" dirty="0" err="1" smtClean="0">
              <a:solidFill>
                <a:srgbClr val="FF0000"/>
              </a:solidFill>
            </a:rPr>
            <a:t>sativum</a:t>
          </a:r>
          <a:endParaRPr lang="en-US" sz="1600" b="1" i="1" dirty="0">
            <a:solidFill>
              <a:srgbClr val="FF0000"/>
            </a:solidFill>
          </a:endParaRPr>
        </a:p>
      </dgm:t>
    </dgm:pt>
    <dgm:pt modelId="{0427B194-0BE1-4AB7-A4F3-6A359EB5947C}" type="parTrans" cxnId="{DD1E5CD9-BE4A-40DA-A82C-913173EEB866}">
      <dgm:prSet/>
      <dgm:spPr/>
      <dgm:t>
        <a:bodyPr/>
        <a:lstStyle/>
        <a:p>
          <a:endParaRPr lang="en-US"/>
        </a:p>
      </dgm:t>
    </dgm:pt>
    <dgm:pt modelId="{BDF3BAE2-08FB-44D3-8417-4AC413FFA23D}" type="sibTrans" cxnId="{DD1E5CD9-BE4A-40DA-A82C-913173EEB866}">
      <dgm:prSet/>
      <dgm:spPr/>
      <dgm:t>
        <a:bodyPr/>
        <a:lstStyle/>
        <a:p>
          <a:endParaRPr lang="en-US"/>
        </a:p>
      </dgm:t>
    </dgm:pt>
    <dgm:pt modelId="{3C6CA60E-B91C-4946-9327-360DEBBB7090}" type="pres">
      <dgm:prSet presAssocID="{BB62889B-B23F-4D9C-AA77-02145AEA9D0D}" presName="linearFlow" presStyleCnt="0">
        <dgm:presLayoutVars>
          <dgm:dir/>
          <dgm:resizeHandles val="exact"/>
        </dgm:presLayoutVars>
      </dgm:prSet>
      <dgm:spPr/>
    </dgm:pt>
    <dgm:pt modelId="{B9E825AC-F05F-431C-A244-6746AA18428B}" type="pres">
      <dgm:prSet presAssocID="{BE7EE254-0D57-4798-9FD5-B77C4EC22043}" presName="composite" presStyleCnt="0"/>
      <dgm:spPr/>
    </dgm:pt>
    <dgm:pt modelId="{F38270DA-EFA8-4064-A84E-1998CD4319A7}" type="pres">
      <dgm:prSet presAssocID="{BE7EE254-0D57-4798-9FD5-B77C4EC22043}" presName="imgShp" presStyleLbl="fgImgPlace1" presStyleIdx="0" presStyleCnt="3" custScaleX="77478" custScaleY="108811" custLinFactNeighborX="-53986" custLinFactNeighborY="30702"/>
      <dgm:spPr>
        <a:blipFill rotWithShape="0">
          <a:blip xmlns:r="http://schemas.openxmlformats.org/officeDocument/2006/relationships" r:embed="rId1"/>
          <a:stretch>
            <a:fillRect/>
          </a:stretch>
        </a:blipFill>
        <a:ln w="3175"/>
      </dgm:spPr>
    </dgm:pt>
    <dgm:pt modelId="{8EFACC46-B651-4E07-A14A-168989E698B8}" type="pres">
      <dgm:prSet presAssocID="{BE7EE254-0D57-4798-9FD5-B77C4EC22043}" presName="txShp" presStyleLbl="node1" presStyleIdx="0" presStyleCnt="3" custScaleX="139753" custScaleY="100900" custLinFactNeighborX="1319" custLinFactNeighborY="29423">
        <dgm:presLayoutVars>
          <dgm:bulletEnabled val="1"/>
        </dgm:presLayoutVars>
      </dgm:prSet>
      <dgm:spPr/>
      <dgm:t>
        <a:bodyPr/>
        <a:lstStyle/>
        <a:p>
          <a:endParaRPr lang="en-US"/>
        </a:p>
      </dgm:t>
    </dgm:pt>
    <dgm:pt modelId="{65C8AE6B-95EE-45B3-A96F-92761DE5A699}" type="pres">
      <dgm:prSet presAssocID="{410A75E2-7A89-4E44-9A3F-900CE8CBB07C}" presName="spacing" presStyleCnt="0"/>
      <dgm:spPr/>
    </dgm:pt>
    <dgm:pt modelId="{DC27AF04-7E8E-4915-AA1A-7B24375960C8}" type="pres">
      <dgm:prSet presAssocID="{7F73E5FE-24F0-4B3B-B081-DF41967F19B2}" presName="composite" presStyleCnt="0"/>
      <dgm:spPr/>
    </dgm:pt>
    <dgm:pt modelId="{6AAA0732-AC79-49BD-B76B-742C69BBCDCB}" type="pres">
      <dgm:prSet presAssocID="{7F73E5FE-24F0-4B3B-B081-DF41967F19B2}" presName="imgShp" presStyleLbl="fgImgPlace1" presStyleIdx="1" presStyleCnt="3" custScaleX="90160" custLinFactNeighborX="-52817" custLinFactNeighborY="9389"/>
      <dgm:spPr>
        <a:blipFill rotWithShape="0">
          <a:blip xmlns:r="http://schemas.openxmlformats.org/officeDocument/2006/relationships" r:embed="rId2"/>
          <a:stretch>
            <a:fillRect/>
          </a:stretch>
        </a:blipFill>
        <a:ln w="3175"/>
      </dgm:spPr>
    </dgm:pt>
    <dgm:pt modelId="{5CCD9AE9-9485-40B8-936B-BCC4DAFC6A56}" type="pres">
      <dgm:prSet presAssocID="{7F73E5FE-24F0-4B3B-B081-DF41967F19B2}" presName="txShp" presStyleLbl="node1" presStyleIdx="1" presStyleCnt="3" custScaleX="135615" custScaleY="113567" custLinFactNeighborX="3388" custLinFactNeighborY="656">
        <dgm:presLayoutVars>
          <dgm:bulletEnabled val="1"/>
        </dgm:presLayoutVars>
      </dgm:prSet>
      <dgm:spPr/>
      <dgm:t>
        <a:bodyPr/>
        <a:lstStyle/>
        <a:p>
          <a:endParaRPr lang="en-US"/>
        </a:p>
      </dgm:t>
    </dgm:pt>
    <dgm:pt modelId="{0839B353-39E7-4984-A7C4-3637A7D2E4D5}" type="pres">
      <dgm:prSet presAssocID="{5D084E33-48C4-4413-87D2-4E546BFA447B}" presName="spacing" presStyleCnt="0"/>
      <dgm:spPr/>
    </dgm:pt>
    <dgm:pt modelId="{10E8EE13-C67B-4A7C-B039-D70C4CCC3D58}" type="pres">
      <dgm:prSet presAssocID="{B21F77AC-B57A-4D97-AD6E-60A1A9541E3C}" presName="composite" presStyleCnt="0"/>
      <dgm:spPr/>
    </dgm:pt>
    <dgm:pt modelId="{C64EE5E8-9DE9-4DBC-A55D-D5EFFC04E9C8}" type="pres">
      <dgm:prSet presAssocID="{B21F77AC-B57A-4D97-AD6E-60A1A9541E3C}" presName="imgShp" presStyleLbl="fgImgPlace1" presStyleIdx="2" presStyleCnt="3" custScaleX="86199" custLinFactNeighborX="-58705" custLinFactNeighborY="-22901"/>
      <dgm:spPr>
        <a:blipFill rotWithShape="0">
          <a:blip xmlns:r="http://schemas.openxmlformats.org/officeDocument/2006/relationships" r:embed="rId3"/>
          <a:stretch>
            <a:fillRect/>
          </a:stretch>
        </a:blipFill>
        <a:ln w="3175"/>
      </dgm:spPr>
    </dgm:pt>
    <dgm:pt modelId="{3A59CAEA-7581-43FA-B86A-B5705BF333B8}" type="pres">
      <dgm:prSet presAssocID="{B21F77AC-B57A-4D97-AD6E-60A1A9541E3C}" presName="txShp" presStyleLbl="node1" presStyleIdx="2" presStyleCnt="3" custScaleX="138115" custLinFactNeighborX="1784" custLinFactNeighborY="-17981">
        <dgm:presLayoutVars>
          <dgm:bulletEnabled val="1"/>
        </dgm:presLayoutVars>
      </dgm:prSet>
      <dgm:spPr/>
      <dgm:t>
        <a:bodyPr/>
        <a:lstStyle/>
        <a:p>
          <a:endParaRPr lang="en-US"/>
        </a:p>
      </dgm:t>
    </dgm:pt>
  </dgm:ptLst>
  <dgm:cxnLst>
    <dgm:cxn modelId="{ED0E3680-71A3-473B-B209-7397987E7574}" srcId="{BB62889B-B23F-4D9C-AA77-02145AEA9D0D}" destId="{7F73E5FE-24F0-4B3B-B081-DF41967F19B2}" srcOrd="1" destOrd="0" parTransId="{DB031CB6-AE3F-4538-881E-92D0596F54B6}" sibTransId="{5D084E33-48C4-4413-87D2-4E546BFA447B}"/>
    <dgm:cxn modelId="{9E901611-A5F2-4D52-894F-62A6614C0C8F}" type="presOf" srcId="{BE7EE254-0D57-4798-9FD5-B77C4EC22043}" destId="{8EFACC46-B651-4E07-A14A-168989E698B8}" srcOrd="0" destOrd="0" presId="urn:microsoft.com/office/officeart/2005/8/layout/vList3"/>
    <dgm:cxn modelId="{3102EBC4-6DAF-4658-A2BC-8B822B468292}" type="presOf" srcId="{BB62889B-B23F-4D9C-AA77-02145AEA9D0D}" destId="{3C6CA60E-B91C-4946-9327-360DEBBB7090}" srcOrd="0" destOrd="0" presId="urn:microsoft.com/office/officeart/2005/8/layout/vList3"/>
    <dgm:cxn modelId="{88C7C26C-84A0-4813-873E-30910CE258E7}" type="presOf" srcId="{B21F77AC-B57A-4D97-AD6E-60A1A9541E3C}" destId="{3A59CAEA-7581-43FA-B86A-B5705BF333B8}" srcOrd="0" destOrd="0" presId="urn:microsoft.com/office/officeart/2005/8/layout/vList3"/>
    <dgm:cxn modelId="{D3CAB7CF-C83E-42C7-AA41-FCD986E78111}" srcId="{BB62889B-B23F-4D9C-AA77-02145AEA9D0D}" destId="{BE7EE254-0D57-4798-9FD5-B77C4EC22043}" srcOrd="0" destOrd="0" parTransId="{3433B76B-899B-4409-8E35-1B280C41A2BE}" sibTransId="{410A75E2-7A89-4E44-9A3F-900CE8CBB07C}"/>
    <dgm:cxn modelId="{DD1E5CD9-BE4A-40DA-A82C-913173EEB866}" srcId="{BB62889B-B23F-4D9C-AA77-02145AEA9D0D}" destId="{B21F77AC-B57A-4D97-AD6E-60A1A9541E3C}" srcOrd="2" destOrd="0" parTransId="{0427B194-0BE1-4AB7-A4F3-6A359EB5947C}" sibTransId="{BDF3BAE2-08FB-44D3-8417-4AC413FFA23D}"/>
    <dgm:cxn modelId="{50053A51-10AF-4031-9600-C3CC34A9599E}" type="presOf" srcId="{7F73E5FE-24F0-4B3B-B081-DF41967F19B2}" destId="{5CCD9AE9-9485-40B8-936B-BCC4DAFC6A56}" srcOrd="0" destOrd="0" presId="urn:microsoft.com/office/officeart/2005/8/layout/vList3"/>
    <dgm:cxn modelId="{D73EB82B-77CC-4DEE-B485-172508962452}" type="presParOf" srcId="{3C6CA60E-B91C-4946-9327-360DEBBB7090}" destId="{B9E825AC-F05F-431C-A244-6746AA18428B}" srcOrd="0" destOrd="0" presId="urn:microsoft.com/office/officeart/2005/8/layout/vList3"/>
    <dgm:cxn modelId="{1E9B8CB3-C782-4527-A4D8-45665E6778B5}" type="presParOf" srcId="{B9E825AC-F05F-431C-A244-6746AA18428B}" destId="{F38270DA-EFA8-4064-A84E-1998CD4319A7}" srcOrd="0" destOrd="0" presId="urn:microsoft.com/office/officeart/2005/8/layout/vList3"/>
    <dgm:cxn modelId="{D96B9DB6-6B3C-4326-B4BF-EC003F6958C8}" type="presParOf" srcId="{B9E825AC-F05F-431C-A244-6746AA18428B}" destId="{8EFACC46-B651-4E07-A14A-168989E698B8}" srcOrd="1" destOrd="0" presId="urn:microsoft.com/office/officeart/2005/8/layout/vList3"/>
    <dgm:cxn modelId="{A950CE50-BC00-4FD6-8EA0-3E0A65D76712}" type="presParOf" srcId="{3C6CA60E-B91C-4946-9327-360DEBBB7090}" destId="{65C8AE6B-95EE-45B3-A96F-92761DE5A699}" srcOrd="1" destOrd="0" presId="urn:microsoft.com/office/officeart/2005/8/layout/vList3"/>
    <dgm:cxn modelId="{EA1AAE48-9A54-4503-82B1-D1B155F5243D}" type="presParOf" srcId="{3C6CA60E-B91C-4946-9327-360DEBBB7090}" destId="{DC27AF04-7E8E-4915-AA1A-7B24375960C8}" srcOrd="2" destOrd="0" presId="urn:microsoft.com/office/officeart/2005/8/layout/vList3"/>
    <dgm:cxn modelId="{DA65658A-824F-47F3-A691-826590753499}" type="presParOf" srcId="{DC27AF04-7E8E-4915-AA1A-7B24375960C8}" destId="{6AAA0732-AC79-49BD-B76B-742C69BBCDCB}" srcOrd="0" destOrd="0" presId="urn:microsoft.com/office/officeart/2005/8/layout/vList3"/>
    <dgm:cxn modelId="{22467587-65AB-4656-AAA5-B659299845D2}" type="presParOf" srcId="{DC27AF04-7E8E-4915-AA1A-7B24375960C8}" destId="{5CCD9AE9-9485-40B8-936B-BCC4DAFC6A56}" srcOrd="1" destOrd="0" presId="urn:microsoft.com/office/officeart/2005/8/layout/vList3"/>
    <dgm:cxn modelId="{5848E861-8245-49F6-B7A2-DFF443A8F571}" type="presParOf" srcId="{3C6CA60E-B91C-4946-9327-360DEBBB7090}" destId="{0839B353-39E7-4984-A7C4-3637A7D2E4D5}" srcOrd="3" destOrd="0" presId="urn:microsoft.com/office/officeart/2005/8/layout/vList3"/>
    <dgm:cxn modelId="{7ACFC731-E187-47F0-9BCC-27C16412B054}" type="presParOf" srcId="{3C6CA60E-B91C-4946-9327-360DEBBB7090}" destId="{10E8EE13-C67B-4A7C-B039-D70C4CCC3D58}" srcOrd="4" destOrd="0" presId="urn:microsoft.com/office/officeart/2005/8/layout/vList3"/>
    <dgm:cxn modelId="{3FA52D7B-7030-40AE-AB4D-479FD3D1565F}" type="presParOf" srcId="{10E8EE13-C67B-4A7C-B039-D70C4CCC3D58}" destId="{C64EE5E8-9DE9-4DBC-A55D-D5EFFC04E9C8}" srcOrd="0" destOrd="0" presId="urn:microsoft.com/office/officeart/2005/8/layout/vList3"/>
    <dgm:cxn modelId="{86BBAE85-726F-4513-9EE1-6C0F58CD0C95}" type="presParOf" srcId="{10E8EE13-C67B-4A7C-B039-D70C4CCC3D58}" destId="{3A59CAEA-7581-43FA-B86A-B5705BF333B8}" srcOrd="1" destOrd="0" presId="urn:microsoft.com/office/officeart/2005/8/layout/vList3"/>
  </dgm:cxnLst>
  <dgm:bg/>
  <dgm:whole/>
</dgm:dataModel>
</file>

<file path=ppt/diagrams/data9.xml><?xml version="1.0" encoding="utf-8"?>
<dgm:dataModel xmlns:dgm="http://schemas.openxmlformats.org/drawingml/2006/diagram" xmlns:a="http://schemas.openxmlformats.org/drawingml/2006/main">
  <dgm:ptLst>
    <dgm:pt modelId="{67DD7B8A-053A-4C86-98BF-1A93ED4838A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6BE78139-8FCB-44C0-AE2E-2E1B9E17C561}">
      <dgm:prSet phldrT="[Text]"/>
      <dgm:spPr/>
      <dgm:t>
        <a:bodyPr/>
        <a:lstStyle/>
        <a:p>
          <a:r>
            <a:rPr lang="en-US" dirty="0" smtClean="0">
              <a:solidFill>
                <a:schemeClr val="bg1"/>
              </a:solidFill>
            </a:rPr>
            <a:t>Dental health</a:t>
          </a:r>
          <a:endParaRPr lang="en-US" dirty="0">
            <a:solidFill>
              <a:schemeClr val="bg1"/>
            </a:solidFill>
          </a:endParaRPr>
        </a:p>
      </dgm:t>
    </dgm:pt>
    <dgm:pt modelId="{9465CBA1-BA0D-492A-82EA-967829DF8F45}" type="parTrans" cxnId="{873D3911-279A-4FA0-ADE4-122324908BB2}">
      <dgm:prSet/>
      <dgm:spPr/>
      <dgm:t>
        <a:bodyPr/>
        <a:lstStyle/>
        <a:p>
          <a:endParaRPr lang="en-US"/>
        </a:p>
      </dgm:t>
    </dgm:pt>
    <dgm:pt modelId="{99B1B5E5-3F75-4552-B738-DC8C0B21D80D}" type="sibTrans" cxnId="{873D3911-279A-4FA0-ADE4-122324908BB2}">
      <dgm:prSet/>
      <dgm:spPr/>
      <dgm:t>
        <a:bodyPr/>
        <a:lstStyle/>
        <a:p>
          <a:endParaRPr lang="en-US"/>
        </a:p>
      </dgm:t>
    </dgm:pt>
    <dgm:pt modelId="{BDDAADE0-6537-4F9F-9C21-84CAFDF342D6}">
      <dgm:prSet phldrT="[Text]" custT="1"/>
      <dgm:spPr>
        <a:ln w="3175">
          <a:solidFill>
            <a:schemeClr val="bg1"/>
          </a:solidFill>
        </a:ln>
      </dgm:spPr>
      <dgm:t>
        <a:bodyPr/>
        <a:lstStyle/>
        <a:p>
          <a:pPr algn="l"/>
          <a:r>
            <a:rPr lang="en-US" sz="1600" dirty="0" smtClean="0">
              <a:solidFill>
                <a:schemeClr val="bg1"/>
              </a:solidFill>
            </a:rPr>
            <a:t>     Traditionally, sticks of </a:t>
          </a:r>
          <a:r>
            <a:rPr lang="en-US" sz="1600" dirty="0" err="1" smtClean="0">
              <a:solidFill>
                <a:schemeClr val="bg1"/>
              </a:solidFill>
            </a:rPr>
            <a:t>neem</a:t>
          </a:r>
          <a:r>
            <a:rPr lang="en-US" sz="1600" dirty="0" smtClean="0">
              <a:solidFill>
                <a:schemeClr val="bg1"/>
              </a:solidFill>
            </a:rPr>
            <a:t> were used as a natural toothbrush due to its strong antibacterial properties. .It is  able to reduce plaque, prevent cavities and gum disease, and freshen breath. </a:t>
          </a:r>
          <a:endParaRPr lang="en-US" sz="1600" dirty="0">
            <a:solidFill>
              <a:schemeClr val="bg1"/>
            </a:solidFill>
          </a:endParaRPr>
        </a:p>
      </dgm:t>
    </dgm:pt>
    <dgm:pt modelId="{0181A914-7034-4F5A-98BB-5D939C4D49FB}" type="parTrans" cxnId="{2925D35D-ED97-473A-9DB8-A890EE3663D9}">
      <dgm:prSet/>
      <dgm:spPr/>
      <dgm:t>
        <a:bodyPr/>
        <a:lstStyle/>
        <a:p>
          <a:endParaRPr lang="en-US"/>
        </a:p>
      </dgm:t>
    </dgm:pt>
    <dgm:pt modelId="{B2B8FCEE-D2D1-4286-BF9F-D0D5D1671FE4}" type="sibTrans" cxnId="{2925D35D-ED97-473A-9DB8-A890EE3663D9}">
      <dgm:prSet/>
      <dgm:spPr/>
      <dgm:t>
        <a:bodyPr/>
        <a:lstStyle/>
        <a:p>
          <a:endParaRPr lang="en-US"/>
        </a:p>
      </dgm:t>
    </dgm:pt>
    <dgm:pt modelId="{EE4CE1A2-1D3C-4381-BA89-28A089218E91}">
      <dgm:prSet phldrT="[Text]" custT="1"/>
      <dgm:spPr>
        <a:ln w="3175"/>
      </dgm:spPr>
      <dgm:t>
        <a:bodyPr/>
        <a:lstStyle/>
        <a:p>
          <a:pPr algn="l"/>
          <a:r>
            <a:rPr lang="en-US" sz="1600" dirty="0" smtClean="0">
              <a:solidFill>
                <a:schemeClr val="bg1"/>
              </a:solidFill>
            </a:rPr>
            <a:t>   Cinnamon is rich in calcium, making it a great way to strengthen the teeth and jaw. It is also anti-microbial and a mild pain reliever.</a:t>
          </a:r>
          <a:endParaRPr lang="en-US" sz="1600" dirty="0">
            <a:solidFill>
              <a:schemeClr val="bg1"/>
            </a:solidFill>
          </a:endParaRPr>
        </a:p>
      </dgm:t>
    </dgm:pt>
    <dgm:pt modelId="{84ADC3A7-3930-42D8-A31B-A878410DDE7C}" type="parTrans" cxnId="{13EADB97-F5FC-4E02-8440-A5A22768AF8A}">
      <dgm:prSet/>
      <dgm:spPr/>
      <dgm:t>
        <a:bodyPr/>
        <a:lstStyle/>
        <a:p>
          <a:endParaRPr lang="en-US"/>
        </a:p>
      </dgm:t>
    </dgm:pt>
    <dgm:pt modelId="{4C0959B7-31A9-48F5-882A-240B1A04DD7C}" type="sibTrans" cxnId="{13EADB97-F5FC-4E02-8440-A5A22768AF8A}">
      <dgm:prSet/>
      <dgm:spPr/>
      <dgm:t>
        <a:bodyPr/>
        <a:lstStyle/>
        <a:p>
          <a:endParaRPr lang="en-US"/>
        </a:p>
      </dgm:t>
    </dgm:pt>
    <dgm:pt modelId="{122BD67A-92B3-4168-A000-380354EEFE49}">
      <dgm:prSet custT="1"/>
      <dgm:spPr>
        <a:ln w="3175"/>
      </dgm:spPr>
      <dgm:t>
        <a:bodyPr/>
        <a:lstStyle/>
        <a:p>
          <a:pPr algn="l"/>
          <a:r>
            <a:rPr lang="en-US" sz="1600" dirty="0" smtClean="0">
              <a:solidFill>
                <a:schemeClr val="bg1"/>
              </a:solidFill>
            </a:rPr>
            <a:t>    Bark is used for Gum diseases and mouth ulcer</a:t>
          </a:r>
        </a:p>
        <a:p>
          <a:pPr algn="l"/>
          <a:r>
            <a:rPr lang="en-US" sz="1600" dirty="0" smtClean="0">
              <a:solidFill>
                <a:schemeClr val="bg1"/>
              </a:solidFill>
            </a:rPr>
            <a:t>Powdered acacia can also be used in a type of herbal toothpaste  to clean teeth without being too abrasive to the surface of your teeth. </a:t>
          </a:r>
          <a:endParaRPr lang="en-US" sz="1600" dirty="0">
            <a:solidFill>
              <a:schemeClr val="bg1"/>
            </a:solidFill>
          </a:endParaRPr>
        </a:p>
      </dgm:t>
    </dgm:pt>
    <dgm:pt modelId="{8A71BBFF-7B3F-447A-A857-6C5170166142}" type="parTrans" cxnId="{A87AF25C-B32F-48AB-9495-4DD12387D035}">
      <dgm:prSet/>
      <dgm:spPr/>
      <dgm:t>
        <a:bodyPr/>
        <a:lstStyle/>
        <a:p>
          <a:endParaRPr lang="en-US"/>
        </a:p>
      </dgm:t>
    </dgm:pt>
    <dgm:pt modelId="{C8E986D2-ABAD-4033-91C1-C9A50EE142B1}" type="sibTrans" cxnId="{A87AF25C-B32F-48AB-9495-4DD12387D035}">
      <dgm:prSet/>
      <dgm:spPr/>
      <dgm:t>
        <a:bodyPr/>
        <a:lstStyle/>
        <a:p>
          <a:endParaRPr lang="en-US"/>
        </a:p>
      </dgm:t>
    </dgm:pt>
    <dgm:pt modelId="{2D33D05C-B794-44B4-A375-C5717279C1C3}">
      <dgm:prSet phldrT="[Text]" custT="1"/>
      <dgm:spPr>
        <a:ln w="3175"/>
      </dgm:spPr>
      <dgm:t>
        <a:bodyPr/>
        <a:lstStyle/>
        <a:p>
          <a:pPr algn="l"/>
          <a:r>
            <a:rPr lang="en-US" sz="1600" dirty="0" smtClean="0">
              <a:solidFill>
                <a:schemeClr val="bg1"/>
              </a:solidFill>
            </a:rPr>
            <a:t>    Clove oil in major drugstores labeled to cure toothaches with just a few drops to the infected tooth cavity.</a:t>
          </a:r>
          <a:endParaRPr lang="en-US" sz="1600" dirty="0">
            <a:solidFill>
              <a:schemeClr val="bg1"/>
            </a:solidFill>
          </a:endParaRPr>
        </a:p>
      </dgm:t>
    </dgm:pt>
    <dgm:pt modelId="{C4C4A8A0-87D7-41EC-853D-1F0AFA1179A4}" type="sibTrans" cxnId="{5BDFF139-22B5-4577-82B8-F804BFF75D85}">
      <dgm:prSet/>
      <dgm:spPr/>
      <dgm:t>
        <a:bodyPr/>
        <a:lstStyle/>
        <a:p>
          <a:endParaRPr lang="en-US"/>
        </a:p>
      </dgm:t>
    </dgm:pt>
    <dgm:pt modelId="{E602DA7F-5AE1-43B4-B152-0C258DAD7B86}" type="parTrans" cxnId="{5BDFF139-22B5-4577-82B8-F804BFF75D85}">
      <dgm:prSet/>
      <dgm:spPr/>
      <dgm:t>
        <a:bodyPr/>
        <a:lstStyle/>
        <a:p>
          <a:endParaRPr lang="en-US"/>
        </a:p>
      </dgm:t>
    </dgm:pt>
    <dgm:pt modelId="{42ED7597-3ECB-47C8-90AB-9645A59D24BE}">
      <dgm:prSet phldrT="[Text]" custScaleX="93985" custScaleY="138818" custLinFactNeighborX="943" custLinFactNeighborY="2293"/>
      <dgm:spPr/>
      <dgm:t>
        <a:bodyPr/>
        <a:lstStyle/>
        <a:p>
          <a:endParaRPr lang="en-US" dirty="0"/>
        </a:p>
      </dgm:t>
    </dgm:pt>
    <dgm:pt modelId="{3464E844-7537-49AA-8D11-CBB94AC756FD}" type="sibTrans" cxnId="{5B9F7646-33C3-4417-ACEB-8C280FBE197A}">
      <dgm:prSet/>
      <dgm:spPr/>
      <dgm:t>
        <a:bodyPr/>
        <a:lstStyle/>
        <a:p>
          <a:endParaRPr lang="en-US"/>
        </a:p>
      </dgm:t>
    </dgm:pt>
    <dgm:pt modelId="{4B82BF5B-618C-4B91-8522-B76F78E3888B}" type="parTrans" cxnId="{5B9F7646-33C3-4417-ACEB-8C280FBE197A}">
      <dgm:prSet/>
      <dgm:spPr/>
      <dgm:t>
        <a:bodyPr/>
        <a:lstStyle/>
        <a:p>
          <a:endParaRPr lang="en-US"/>
        </a:p>
      </dgm:t>
    </dgm:pt>
    <dgm:pt modelId="{62B35640-7B8A-4704-8620-A64048C6F505}" type="pres">
      <dgm:prSet presAssocID="{67DD7B8A-053A-4C86-98BF-1A93ED4838A3}" presName="composite" presStyleCnt="0">
        <dgm:presLayoutVars>
          <dgm:chMax val="1"/>
          <dgm:dir/>
          <dgm:resizeHandles val="exact"/>
        </dgm:presLayoutVars>
      </dgm:prSet>
      <dgm:spPr/>
      <dgm:t>
        <a:bodyPr/>
        <a:lstStyle/>
        <a:p>
          <a:endParaRPr lang="en-US"/>
        </a:p>
      </dgm:t>
    </dgm:pt>
    <dgm:pt modelId="{F3710DB2-06CE-4682-B78F-F0D8A72A7C7B}" type="pres">
      <dgm:prSet presAssocID="{6BE78139-8FCB-44C0-AE2E-2E1B9E17C561}" presName="roof" presStyleLbl="dkBgShp" presStyleIdx="0" presStyleCnt="2" custScaleY="28514"/>
      <dgm:spPr/>
      <dgm:t>
        <a:bodyPr/>
        <a:lstStyle/>
        <a:p>
          <a:endParaRPr lang="en-US"/>
        </a:p>
      </dgm:t>
    </dgm:pt>
    <dgm:pt modelId="{510B7BEE-C9CC-4CD5-B1CB-C93BD38BC7BB}" type="pres">
      <dgm:prSet presAssocID="{6BE78139-8FCB-44C0-AE2E-2E1B9E17C561}" presName="pillars" presStyleCnt="0"/>
      <dgm:spPr/>
    </dgm:pt>
    <dgm:pt modelId="{FB8CB6CA-3293-46F2-96CF-4E272E2B62A2}" type="pres">
      <dgm:prSet presAssocID="{6BE78139-8FCB-44C0-AE2E-2E1B9E17C561}" presName="pillar1" presStyleLbl="node1" presStyleIdx="0" presStyleCnt="4" custScaleX="82842" custScaleY="135496">
        <dgm:presLayoutVars>
          <dgm:bulletEnabled val="1"/>
        </dgm:presLayoutVars>
      </dgm:prSet>
      <dgm:spPr/>
      <dgm:t>
        <a:bodyPr/>
        <a:lstStyle/>
        <a:p>
          <a:endParaRPr lang="en-US"/>
        </a:p>
      </dgm:t>
    </dgm:pt>
    <dgm:pt modelId="{D397F9EF-C343-457C-84E6-DE75EA4C8013}" type="pres">
      <dgm:prSet presAssocID="{122BD67A-92B3-4168-A000-380354EEFE49}" presName="pillarX" presStyleLbl="node1" presStyleIdx="1" presStyleCnt="4" custScaleX="88917" custScaleY="135496">
        <dgm:presLayoutVars>
          <dgm:bulletEnabled val="1"/>
        </dgm:presLayoutVars>
      </dgm:prSet>
      <dgm:spPr/>
      <dgm:t>
        <a:bodyPr/>
        <a:lstStyle/>
        <a:p>
          <a:endParaRPr lang="en-US"/>
        </a:p>
      </dgm:t>
    </dgm:pt>
    <dgm:pt modelId="{C7BD0662-505B-40D9-ABAA-7FB812659917}" type="pres">
      <dgm:prSet presAssocID="{EE4CE1A2-1D3C-4381-BA89-28A089218E91}" presName="pillarX" presStyleLbl="node1" presStyleIdx="2" presStyleCnt="4" custScaleX="77647" custScaleY="133400" custLinFactNeighborX="-431" custLinFactNeighborY="-1273">
        <dgm:presLayoutVars>
          <dgm:bulletEnabled val="1"/>
        </dgm:presLayoutVars>
      </dgm:prSet>
      <dgm:spPr/>
      <dgm:t>
        <a:bodyPr/>
        <a:lstStyle/>
        <a:p>
          <a:endParaRPr lang="en-US"/>
        </a:p>
      </dgm:t>
    </dgm:pt>
    <dgm:pt modelId="{B166E204-A127-4E39-BA5B-D59094E4C690}" type="pres">
      <dgm:prSet presAssocID="{2D33D05C-B794-44B4-A375-C5717279C1C3}" presName="pillarX" presStyleLbl="node1" presStyleIdx="3" presStyleCnt="4" custScaleX="81433" custScaleY="136465" custLinFactNeighborX="-1272" custLinFactNeighborY="-346">
        <dgm:presLayoutVars>
          <dgm:bulletEnabled val="1"/>
        </dgm:presLayoutVars>
      </dgm:prSet>
      <dgm:spPr/>
      <dgm:t>
        <a:bodyPr/>
        <a:lstStyle/>
        <a:p>
          <a:endParaRPr lang="en-US"/>
        </a:p>
      </dgm:t>
    </dgm:pt>
    <dgm:pt modelId="{8BCCEED0-5837-4269-8BB2-CBAD2A3A5FE7}" type="pres">
      <dgm:prSet presAssocID="{6BE78139-8FCB-44C0-AE2E-2E1B9E17C561}" presName="base" presStyleLbl="dkBgShp" presStyleIdx="1" presStyleCnt="2" custScaleY="145801" custLinFactNeighborX="-893" custLinFactNeighborY="47504"/>
      <dgm:spPr/>
    </dgm:pt>
  </dgm:ptLst>
  <dgm:cxnLst>
    <dgm:cxn modelId="{13EADB97-F5FC-4E02-8440-A5A22768AF8A}" srcId="{6BE78139-8FCB-44C0-AE2E-2E1B9E17C561}" destId="{EE4CE1A2-1D3C-4381-BA89-28A089218E91}" srcOrd="2" destOrd="0" parTransId="{84ADC3A7-3930-42D8-A31B-A878410DDE7C}" sibTransId="{4C0959B7-31A9-48F5-882A-240B1A04DD7C}"/>
    <dgm:cxn modelId="{5BDFF139-22B5-4577-82B8-F804BFF75D85}" srcId="{6BE78139-8FCB-44C0-AE2E-2E1B9E17C561}" destId="{2D33D05C-B794-44B4-A375-C5717279C1C3}" srcOrd="3" destOrd="0" parTransId="{E602DA7F-5AE1-43B4-B152-0C258DAD7B86}" sibTransId="{C4C4A8A0-87D7-41EC-853D-1F0AFA1179A4}"/>
    <dgm:cxn modelId="{2925D35D-ED97-473A-9DB8-A890EE3663D9}" srcId="{6BE78139-8FCB-44C0-AE2E-2E1B9E17C561}" destId="{BDDAADE0-6537-4F9F-9C21-84CAFDF342D6}" srcOrd="0" destOrd="0" parTransId="{0181A914-7034-4F5A-98BB-5D939C4D49FB}" sibTransId="{B2B8FCEE-D2D1-4286-BF9F-D0D5D1671FE4}"/>
    <dgm:cxn modelId="{B84D8D9B-6417-437C-8378-367A34FFCEDB}" type="presOf" srcId="{67DD7B8A-053A-4C86-98BF-1A93ED4838A3}" destId="{62B35640-7B8A-4704-8620-A64048C6F505}" srcOrd="0" destOrd="0" presId="urn:microsoft.com/office/officeart/2005/8/layout/hList3"/>
    <dgm:cxn modelId="{E9E40401-472D-4F88-9652-325EDB3536D1}" type="presOf" srcId="{2D33D05C-B794-44B4-A375-C5717279C1C3}" destId="{B166E204-A127-4E39-BA5B-D59094E4C690}" srcOrd="0" destOrd="0" presId="urn:microsoft.com/office/officeart/2005/8/layout/hList3"/>
    <dgm:cxn modelId="{588EE708-7FF1-446C-BAFB-73D99AAFF4DA}" type="presOf" srcId="{122BD67A-92B3-4168-A000-380354EEFE49}" destId="{D397F9EF-C343-457C-84E6-DE75EA4C8013}" srcOrd="0" destOrd="0" presId="urn:microsoft.com/office/officeart/2005/8/layout/hList3"/>
    <dgm:cxn modelId="{5B9F7646-33C3-4417-ACEB-8C280FBE197A}" srcId="{67DD7B8A-053A-4C86-98BF-1A93ED4838A3}" destId="{42ED7597-3ECB-47C8-90AB-9645A59D24BE}" srcOrd="1" destOrd="0" parTransId="{4B82BF5B-618C-4B91-8522-B76F78E3888B}" sibTransId="{3464E844-7537-49AA-8D11-CBB94AC756FD}"/>
    <dgm:cxn modelId="{7C50080D-16C2-4478-AA2A-864A027ABB52}" type="presOf" srcId="{BDDAADE0-6537-4F9F-9C21-84CAFDF342D6}" destId="{FB8CB6CA-3293-46F2-96CF-4E272E2B62A2}" srcOrd="0" destOrd="0" presId="urn:microsoft.com/office/officeart/2005/8/layout/hList3"/>
    <dgm:cxn modelId="{A87AF25C-B32F-48AB-9495-4DD12387D035}" srcId="{6BE78139-8FCB-44C0-AE2E-2E1B9E17C561}" destId="{122BD67A-92B3-4168-A000-380354EEFE49}" srcOrd="1" destOrd="0" parTransId="{8A71BBFF-7B3F-447A-A857-6C5170166142}" sibTransId="{C8E986D2-ABAD-4033-91C1-C9A50EE142B1}"/>
    <dgm:cxn modelId="{873D3911-279A-4FA0-ADE4-122324908BB2}" srcId="{67DD7B8A-053A-4C86-98BF-1A93ED4838A3}" destId="{6BE78139-8FCB-44C0-AE2E-2E1B9E17C561}" srcOrd="0" destOrd="0" parTransId="{9465CBA1-BA0D-492A-82EA-967829DF8F45}" sibTransId="{99B1B5E5-3F75-4552-B738-DC8C0B21D80D}"/>
    <dgm:cxn modelId="{23871E40-EDBF-41A3-876E-7A368C696380}" type="presOf" srcId="{6BE78139-8FCB-44C0-AE2E-2E1B9E17C561}" destId="{F3710DB2-06CE-4682-B78F-F0D8A72A7C7B}" srcOrd="0" destOrd="0" presId="urn:microsoft.com/office/officeart/2005/8/layout/hList3"/>
    <dgm:cxn modelId="{31952D49-B22C-4587-8E12-6E5A21792355}" type="presOf" srcId="{EE4CE1A2-1D3C-4381-BA89-28A089218E91}" destId="{C7BD0662-505B-40D9-ABAA-7FB812659917}" srcOrd="0" destOrd="0" presId="urn:microsoft.com/office/officeart/2005/8/layout/hList3"/>
    <dgm:cxn modelId="{1B327EF4-0125-4EBD-BFA3-D5DD1BE32A03}" type="presParOf" srcId="{62B35640-7B8A-4704-8620-A64048C6F505}" destId="{F3710DB2-06CE-4682-B78F-F0D8A72A7C7B}" srcOrd="0" destOrd="0" presId="urn:microsoft.com/office/officeart/2005/8/layout/hList3"/>
    <dgm:cxn modelId="{8B23CD39-37FD-418C-84B0-CD259CF9054F}" type="presParOf" srcId="{62B35640-7B8A-4704-8620-A64048C6F505}" destId="{510B7BEE-C9CC-4CD5-B1CB-C93BD38BC7BB}" srcOrd="1" destOrd="0" presId="urn:microsoft.com/office/officeart/2005/8/layout/hList3"/>
    <dgm:cxn modelId="{D6ABD984-D523-4533-9FD5-FB23C7E3DC1C}" type="presParOf" srcId="{510B7BEE-C9CC-4CD5-B1CB-C93BD38BC7BB}" destId="{FB8CB6CA-3293-46F2-96CF-4E272E2B62A2}" srcOrd="0" destOrd="0" presId="urn:microsoft.com/office/officeart/2005/8/layout/hList3"/>
    <dgm:cxn modelId="{746727D6-1627-478C-94AB-3C0417A652FC}" type="presParOf" srcId="{510B7BEE-C9CC-4CD5-B1CB-C93BD38BC7BB}" destId="{D397F9EF-C343-457C-84E6-DE75EA4C8013}" srcOrd="1" destOrd="0" presId="urn:microsoft.com/office/officeart/2005/8/layout/hList3"/>
    <dgm:cxn modelId="{68C602A0-38F5-4B86-A089-0D4EDA532169}" type="presParOf" srcId="{510B7BEE-C9CC-4CD5-B1CB-C93BD38BC7BB}" destId="{C7BD0662-505B-40D9-ABAA-7FB812659917}" srcOrd="2" destOrd="0" presId="urn:microsoft.com/office/officeart/2005/8/layout/hList3"/>
    <dgm:cxn modelId="{ADBAE60A-136A-4E3F-985E-B9436ACE1C25}" type="presParOf" srcId="{510B7BEE-C9CC-4CD5-B1CB-C93BD38BC7BB}" destId="{B166E204-A127-4E39-BA5B-D59094E4C690}" srcOrd="3" destOrd="0" presId="urn:microsoft.com/office/officeart/2005/8/layout/hList3"/>
    <dgm:cxn modelId="{B75EAD3C-7DA6-4F72-86AB-5E791925A625}" type="presParOf" srcId="{62B35640-7B8A-4704-8620-A64048C6F505}" destId="{8BCCEED0-5837-4269-8BB2-CBAD2A3A5FE7}" srcOrd="2" destOrd="0" presId="urn:microsoft.com/office/officeart/2005/8/layout/hList3"/>
  </dgm:cxnLst>
  <dgm:bg/>
  <dgm:whole/>
</dgm:dataModel>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91A6863-8234-417A-942C-953E17BE4098}" type="datetimeFigureOut">
              <a:rPr lang="en-US" smtClean="0"/>
              <a:pPr/>
              <a:t>2/28/2019</a:t>
            </a:fld>
            <a:endParaRPr lang="en-US"/>
          </a:p>
        </p:txBody>
      </p:sp>
      <p:sp>
        <p:nvSpPr>
          <p:cNvPr id="16" name="Slide Number Placeholder 15"/>
          <p:cNvSpPr>
            <a:spLocks noGrp="1"/>
          </p:cNvSpPr>
          <p:nvPr>
            <p:ph type="sldNum" sz="quarter" idx="11"/>
          </p:nvPr>
        </p:nvSpPr>
        <p:spPr/>
        <p:txBody>
          <a:bodyPr/>
          <a:lstStyle/>
          <a:p>
            <a:fld id="{10EC1C2D-DFC1-4995-8345-052BEE6EDE7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1A6863-8234-417A-942C-953E17BE4098}"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C1C2D-DFC1-4995-8345-052BEE6EDE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1A6863-8234-417A-942C-953E17BE4098}"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C1C2D-DFC1-4995-8345-052BEE6EDE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A91A6863-8234-417A-942C-953E17BE4098}" type="datetimeFigureOut">
              <a:rPr lang="en-US" smtClean="0"/>
              <a:pPr/>
              <a:t>2/28/2019</a:t>
            </a:fld>
            <a:endParaRPr lang="en-US"/>
          </a:p>
        </p:txBody>
      </p:sp>
      <p:sp>
        <p:nvSpPr>
          <p:cNvPr id="15" name="Slide Number Placeholder 14"/>
          <p:cNvSpPr>
            <a:spLocks noGrp="1"/>
          </p:cNvSpPr>
          <p:nvPr>
            <p:ph type="sldNum" sz="quarter" idx="15"/>
          </p:nvPr>
        </p:nvSpPr>
        <p:spPr/>
        <p:txBody>
          <a:bodyPr/>
          <a:lstStyle>
            <a:lvl1pPr algn="ctr">
              <a:defRPr/>
            </a:lvl1pPr>
          </a:lstStyle>
          <a:p>
            <a:fld id="{10EC1C2D-DFC1-4995-8345-052BEE6EDE7D}"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91A6863-8234-417A-942C-953E17BE4098}"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C1C2D-DFC1-4995-8345-052BEE6EDE7D}"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91A6863-8234-417A-942C-953E17BE4098}"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C1C2D-DFC1-4995-8345-052BEE6EDE7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0EC1C2D-DFC1-4995-8345-052BEE6EDE7D}"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A91A6863-8234-417A-942C-953E17BE4098}" type="datetimeFigureOut">
              <a:rPr lang="en-US" smtClean="0"/>
              <a:pPr/>
              <a:t>2/28/2019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1A6863-8234-417A-942C-953E17BE4098}" type="datetimeFigureOut">
              <a:rPr lang="en-US" smtClean="0"/>
              <a:pPr/>
              <a:t>2/28/2019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EC1C2D-DFC1-4995-8345-052BEE6EDE7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A6863-8234-417A-942C-953E17BE4098}" type="datetimeFigureOut">
              <a:rPr lang="en-US" smtClean="0"/>
              <a:pPr/>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EC1C2D-DFC1-4995-8345-052BEE6EDE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A91A6863-8234-417A-942C-953E17BE4098}" type="datetimeFigureOut">
              <a:rPr lang="en-US" smtClean="0"/>
              <a:pPr/>
              <a:t>2/28/2019</a:t>
            </a:fld>
            <a:endParaRPr lang="en-US"/>
          </a:p>
        </p:txBody>
      </p:sp>
      <p:sp>
        <p:nvSpPr>
          <p:cNvPr id="9" name="Slide Number Placeholder 8"/>
          <p:cNvSpPr>
            <a:spLocks noGrp="1"/>
          </p:cNvSpPr>
          <p:nvPr>
            <p:ph type="sldNum" sz="quarter" idx="15"/>
          </p:nvPr>
        </p:nvSpPr>
        <p:spPr/>
        <p:txBody>
          <a:bodyPr/>
          <a:lstStyle/>
          <a:p>
            <a:fld id="{10EC1C2D-DFC1-4995-8345-052BEE6EDE7D}"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A91A6863-8234-417A-942C-953E17BE4098}" type="datetimeFigureOut">
              <a:rPr lang="en-US" smtClean="0"/>
              <a:pPr/>
              <a:t>2/28/2019</a:t>
            </a:fld>
            <a:endParaRPr lang="en-US"/>
          </a:p>
        </p:txBody>
      </p:sp>
      <p:sp>
        <p:nvSpPr>
          <p:cNvPr id="9" name="Slide Number Placeholder 8"/>
          <p:cNvSpPr>
            <a:spLocks noGrp="1"/>
          </p:cNvSpPr>
          <p:nvPr>
            <p:ph type="sldNum" sz="quarter" idx="11"/>
          </p:nvPr>
        </p:nvSpPr>
        <p:spPr/>
        <p:txBody>
          <a:bodyPr/>
          <a:lstStyle/>
          <a:p>
            <a:fld id="{10EC1C2D-DFC1-4995-8345-052BEE6EDE7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91A6863-8234-417A-942C-953E17BE4098}" type="datetimeFigureOut">
              <a:rPr lang="en-US" smtClean="0"/>
              <a:pPr/>
              <a:t>2/28/2019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0EC1C2D-DFC1-4995-8345-052BEE6EDE7D}"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9.xml"/><Relationship Id="rId7" Type="http://schemas.openxmlformats.org/officeDocument/2006/relationships/image" Target="../media/image30.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819400"/>
            <a:ext cx="7239000" cy="3810000"/>
          </a:xfrm>
        </p:spPr>
        <p:txBody>
          <a:bodyPr>
            <a:normAutofit/>
          </a:bodyPr>
          <a:lstStyle/>
          <a:p>
            <a:pPr algn="l"/>
            <a:r>
              <a:rPr lang="en-US" b="1" dirty="0" err="1" smtClean="0">
                <a:solidFill>
                  <a:schemeClr val="bg1"/>
                </a:solidFill>
                <a:latin typeface="Times New Roman" pitchFamily="18" charset="0"/>
                <a:cs typeface="Times New Roman" pitchFamily="18" charset="0"/>
              </a:rPr>
              <a:t>Dr.S.KALA</a:t>
            </a:r>
            <a:r>
              <a:rPr lang="en-US" dirty="0" smtClean="0">
                <a:solidFill>
                  <a:schemeClr val="bg1"/>
                </a:solidFill>
                <a:latin typeface="Times New Roman" pitchFamily="18" charset="0"/>
                <a:cs typeface="Times New Roman" pitchFamily="18" charset="0"/>
              </a:rPr>
              <a:t>,</a:t>
            </a:r>
          </a:p>
          <a:p>
            <a:pPr algn="l"/>
            <a:r>
              <a:rPr lang="en-US" dirty="0" smtClean="0">
                <a:solidFill>
                  <a:schemeClr val="bg1"/>
                </a:solidFill>
                <a:latin typeface="Times New Roman" pitchFamily="18" charset="0"/>
                <a:cs typeface="Times New Roman" pitchFamily="18" charset="0"/>
              </a:rPr>
              <a:t>Associate Professor,</a:t>
            </a:r>
          </a:p>
          <a:p>
            <a:pPr algn="l"/>
            <a:r>
              <a:rPr lang="en-US" dirty="0" smtClean="0">
                <a:solidFill>
                  <a:schemeClr val="bg1"/>
                </a:solidFill>
                <a:latin typeface="Times New Roman" pitchFamily="18" charset="0"/>
                <a:cs typeface="Times New Roman" pitchFamily="18" charset="0"/>
              </a:rPr>
              <a:t>Department of Botany,</a:t>
            </a:r>
          </a:p>
          <a:p>
            <a:pPr algn="l"/>
            <a:r>
              <a:rPr lang="en-US" dirty="0" err="1" smtClean="0">
                <a:solidFill>
                  <a:schemeClr val="bg1"/>
                </a:solidFill>
                <a:latin typeface="Times New Roman" pitchFamily="18" charset="0"/>
                <a:cs typeface="Times New Roman" pitchFamily="18" charset="0"/>
              </a:rPr>
              <a:t>Seethalakshmi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Ramaswami</a:t>
            </a:r>
            <a:r>
              <a:rPr lang="en-US" dirty="0" smtClean="0">
                <a:solidFill>
                  <a:schemeClr val="bg1"/>
                </a:solidFill>
                <a:latin typeface="Times New Roman" pitchFamily="18" charset="0"/>
                <a:cs typeface="Times New Roman" pitchFamily="18" charset="0"/>
              </a:rPr>
              <a:t> College,</a:t>
            </a:r>
          </a:p>
          <a:p>
            <a:pPr algn="l"/>
            <a:r>
              <a:rPr lang="en-US" dirty="0" err="1" smtClean="0">
                <a:solidFill>
                  <a:schemeClr val="bg1"/>
                </a:solidFill>
                <a:latin typeface="Times New Roman" pitchFamily="18" charset="0"/>
                <a:cs typeface="Times New Roman" pitchFamily="18" charset="0"/>
              </a:rPr>
              <a:t>Tiruchirappalli</a:t>
            </a:r>
            <a:endParaRPr lang="en-US" dirty="0">
              <a:solidFill>
                <a:schemeClr val="bg1"/>
              </a:solidFill>
              <a:latin typeface="Times New Roman" pitchFamily="18" charset="0"/>
              <a:cs typeface="Times New Roman" pitchFamily="18" charset="0"/>
            </a:endParaRPr>
          </a:p>
        </p:txBody>
      </p:sp>
      <p:sp>
        <p:nvSpPr>
          <p:cNvPr id="2" name="Title 1"/>
          <p:cNvSpPr>
            <a:spLocks noGrp="1"/>
          </p:cNvSpPr>
          <p:nvPr>
            <p:ph type="ctrTitle"/>
          </p:nvPr>
        </p:nvSpPr>
        <p:spPr>
          <a:xfrm>
            <a:off x="457200" y="381000"/>
            <a:ext cx="8305800" cy="1470025"/>
          </a:xfrm>
        </p:spPr>
        <p:txBody>
          <a:bodyPr>
            <a:normAutofit/>
          </a:bodyPr>
          <a:lstStyle/>
          <a:p>
            <a:r>
              <a:rPr lang="en-US" dirty="0" smtClean="0">
                <a:solidFill>
                  <a:schemeClr val="bg1"/>
                </a:solidFill>
                <a:latin typeface="Times New Roman" pitchFamily="18" charset="0"/>
                <a:cs typeface="Times New Roman" pitchFamily="18" charset="0"/>
              </a:rPr>
              <a:t>Herbal Medicine</a:t>
            </a:r>
            <a:endParaRPr lang="en-US" dirty="0">
              <a:solidFill>
                <a:schemeClr val="bg1"/>
              </a:solidFill>
              <a:latin typeface="Times New Roman" pitchFamily="18" charset="0"/>
              <a:cs typeface="Times New Roman" pitchFamily="18" charset="0"/>
            </a:endParaRPr>
          </a:p>
        </p:txBody>
      </p:sp>
      <p:sp>
        <p:nvSpPr>
          <p:cNvPr id="22532" name="AutoShape 4" descr="Image result for medicinal herb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4" name="AutoShape 6" descr="Image result for medicinal herb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8" name="Picture 10" descr="Image result for allopathic medicine"/>
          <p:cNvPicPr>
            <a:picLocks noChangeAspect="1" noChangeArrowheads="1"/>
          </p:cNvPicPr>
          <p:nvPr/>
        </p:nvPicPr>
        <p:blipFill>
          <a:blip r:embed="rId2"/>
          <a:srcRect/>
          <a:stretch>
            <a:fillRect/>
          </a:stretch>
        </p:blipFill>
        <p:spPr bwMode="auto">
          <a:xfrm>
            <a:off x="5943600" y="4572000"/>
            <a:ext cx="2133601" cy="1971676"/>
          </a:xfrm>
          <a:prstGeom prst="rect">
            <a:avLst/>
          </a:prstGeom>
          <a:noFill/>
          <a:ln w="3175">
            <a:solidFill>
              <a:schemeClr val="bg1"/>
            </a:solidFill>
          </a:ln>
        </p:spPr>
      </p:pic>
      <p:sp>
        <p:nvSpPr>
          <p:cNvPr id="11" name="Curved Left Arrow 10"/>
          <p:cNvSpPr/>
          <p:nvPr/>
        </p:nvSpPr>
        <p:spPr>
          <a:xfrm>
            <a:off x="8153400" y="3657600"/>
            <a:ext cx="609600" cy="1447800"/>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26" name="AutoShape 2" descr="Image result for herbs for heal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28" name="Picture 4" descr="Image result for herbs for health"/>
          <p:cNvPicPr>
            <a:picLocks noChangeAspect="1" noChangeArrowheads="1"/>
          </p:cNvPicPr>
          <p:nvPr/>
        </p:nvPicPr>
        <p:blipFill>
          <a:blip r:embed="rId3"/>
          <a:srcRect/>
          <a:stretch>
            <a:fillRect/>
          </a:stretch>
        </p:blipFill>
        <p:spPr bwMode="auto">
          <a:xfrm>
            <a:off x="5943600" y="2133600"/>
            <a:ext cx="2133600" cy="2286000"/>
          </a:xfrm>
          <a:prstGeom prst="rect">
            <a:avLst/>
          </a:prstGeom>
          <a:noFill/>
          <a:ln w="3175">
            <a:solidFill>
              <a:schemeClr val="bg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228600"/>
          <a:ext cx="85344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neem stick"/>
          <p:cNvPicPr>
            <a:picLocks noChangeAspect="1" noChangeArrowheads="1"/>
          </p:cNvPicPr>
          <p:nvPr/>
        </p:nvPicPr>
        <p:blipFill>
          <a:blip r:embed="rId6"/>
          <a:srcRect/>
          <a:stretch>
            <a:fillRect/>
          </a:stretch>
        </p:blipFill>
        <p:spPr bwMode="auto">
          <a:xfrm>
            <a:off x="609600" y="1066800"/>
            <a:ext cx="1524001" cy="1266825"/>
          </a:xfrm>
          <a:prstGeom prst="rect">
            <a:avLst/>
          </a:prstGeom>
          <a:noFill/>
          <a:ln w="3175">
            <a:solidFill>
              <a:schemeClr val="bg1"/>
            </a:solidFill>
          </a:ln>
        </p:spPr>
      </p:pic>
      <p:sp>
        <p:nvSpPr>
          <p:cNvPr id="1028" name="AutoShape 4" descr="Image result for corian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corian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Coriander Seeds, Indian Whole Seeds, clo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cinnamon"/>
          <p:cNvPicPr>
            <a:picLocks noChangeAspect="1" noChangeArrowheads="1"/>
          </p:cNvPicPr>
          <p:nvPr/>
        </p:nvPicPr>
        <p:blipFill>
          <a:blip r:embed="rId7"/>
          <a:srcRect/>
          <a:stretch>
            <a:fillRect/>
          </a:stretch>
        </p:blipFill>
        <p:spPr bwMode="auto">
          <a:xfrm>
            <a:off x="5181600" y="1143000"/>
            <a:ext cx="1295400" cy="1447800"/>
          </a:xfrm>
          <a:prstGeom prst="rect">
            <a:avLst/>
          </a:prstGeom>
          <a:noFill/>
          <a:ln w="3175">
            <a:solidFill>
              <a:schemeClr val="bg1"/>
            </a:solidFill>
          </a:ln>
        </p:spPr>
      </p:pic>
      <p:pic>
        <p:nvPicPr>
          <p:cNvPr id="1038" name="Picture 14" descr="Image result for clove oil"/>
          <p:cNvPicPr>
            <a:picLocks noChangeAspect="1" noChangeArrowheads="1"/>
          </p:cNvPicPr>
          <p:nvPr/>
        </p:nvPicPr>
        <p:blipFill>
          <a:blip r:embed="rId8" cstate="print"/>
          <a:srcRect/>
          <a:stretch>
            <a:fillRect/>
          </a:stretch>
        </p:blipFill>
        <p:spPr bwMode="auto">
          <a:xfrm>
            <a:off x="7086600" y="1143000"/>
            <a:ext cx="1295400" cy="1371600"/>
          </a:xfrm>
          <a:prstGeom prst="rect">
            <a:avLst/>
          </a:prstGeom>
          <a:noFill/>
          <a:ln w="3175">
            <a:solidFill>
              <a:schemeClr val="bg1"/>
            </a:solidFill>
          </a:ln>
        </p:spPr>
      </p:pic>
      <p:sp>
        <p:nvSpPr>
          <p:cNvPr id="15" name="Rectangle 14"/>
          <p:cNvSpPr/>
          <p:nvPr/>
        </p:nvSpPr>
        <p:spPr>
          <a:xfrm>
            <a:off x="381000" y="5334000"/>
            <a:ext cx="8458200" cy="9906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en-US" sz="1600" b="1" dirty="0" smtClean="0">
                <a:solidFill>
                  <a:srgbClr val="FF0000"/>
                </a:solidFill>
                <a:latin typeface="Arial" pitchFamily="34" charset="0"/>
                <a:ea typeface="Times New Roman" pitchFamily="18" charset="0"/>
                <a:cs typeface="Arial" pitchFamily="34" charset="0"/>
              </a:rPr>
              <a:t>    The salt water will break up any food stuck in between teeth and kill any bacteria that may be causing damage. It is also a great way to ease pain and reduce inflammation from infection of the gums.</a:t>
            </a:r>
            <a:endParaRPr lang="en-US" sz="1600" b="1" dirty="0" smtClean="0">
              <a:solidFill>
                <a:srgbClr val="FF0000"/>
              </a:solidFill>
              <a:latin typeface="Arial" pitchFamily="34" charset="0"/>
            </a:endParaRPr>
          </a:p>
        </p:txBody>
      </p:sp>
      <p:pic>
        <p:nvPicPr>
          <p:cNvPr id="13" name="Picture 12" descr="Image result for acacia arabica and dental care"/>
          <p:cNvPicPr/>
          <p:nvPr/>
        </p:nvPicPr>
        <p:blipFill>
          <a:blip r:embed="rId9"/>
          <a:srcRect/>
          <a:stretch>
            <a:fillRect/>
          </a:stretch>
        </p:blipFill>
        <p:spPr bwMode="auto">
          <a:xfrm>
            <a:off x="2819400" y="1143000"/>
            <a:ext cx="1524000" cy="1219200"/>
          </a:xfrm>
          <a:prstGeom prst="rect">
            <a:avLst/>
          </a:prstGeom>
          <a:noFill/>
          <a:ln w="3175">
            <a:solidFill>
              <a:schemeClr val="bg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228600"/>
          <a:ext cx="8686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124200" y="457200"/>
            <a:ext cx="22860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Bad breath</a:t>
            </a:r>
            <a:endParaRPr lang="en-US" b="1" dirty="0">
              <a:solidFill>
                <a:schemeClr val="bg1"/>
              </a:solidFill>
            </a:endParaRPr>
          </a:p>
        </p:txBody>
      </p:sp>
      <p:sp>
        <p:nvSpPr>
          <p:cNvPr id="26626" name="AutoShape 2" descr="Image result for bad brea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Image result for bad brea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Bad Breath"/>
          <p:cNvPicPr/>
          <p:nvPr/>
        </p:nvPicPr>
        <p:blipFill>
          <a:blip r:embed="rId6" cstate="print"/>
          <a:srcRect/>
          <a:stretch>
            <a:fillRect/>
          </a:stretch>
        </p:blipFill>
        <p:spPr bwMode="auto">
          <a:xfrm>
            <a:off x="5562600" y="304800"/>
            <a:ext cx="1123950" cy="1066800"/>
          </a:xfrm>
          <a:prstGeom prst="rect">
            <a:avLst/>
          </a:prstGeom>
          <a:noFill/>
          <a:ln w="3175">
            <a:solidFill>
              <a:schemeClr val="bg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762000"/>
          <a:ext cx="8610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657600" y="152400"/>
            <a:ext cx="20574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Heart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09600"/>
          <a:ext cx="8610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962400" y="0"/>
            <a:ext cx="16764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Liver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04800"/>
          <a:ext cx="8534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581400" y="457200"/>
            <a:ext cx="2133600" cy="7620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Digestion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838200"/>
          <a:ext cx="85344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581400" y="152400"/>
            <a:ext cx="2209800" cy="6858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Constipation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8382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886200" y="381000"/>
            <a:ext cx="1981200" cy="4572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Diabetes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4800600"/>
            <a:ext cx="4038600" cy="1295400"/>
          </a:xfrm>
          <a:ln w="3175">
            <a:solidFill>
              <a:schemeClr val="bg1"/>
            </a:solidFill>
          </a:ln>
        </p:spPr>
        <p:txBody>
          <a:bodyPr>
            <a:normAutofit fontScale="92500" lnSpcReduction="10000"/>
          </a:bodyPr>
          <a:lstStyle/>
          <a:p>
            <a:pPr>
              <a:buNone/>
            </a:pPr>
            <a:r>
              <a:rPr lang="en-US" sz="1600" dirty="0" smtClean="0">
                <a:solidFill>
                  <a:schemeClr val="bg1"/>
                </a:solidFill>
              </a:rPr>
              <a:t>         Basil contains acetic acid, which helps to break down the kidney stones and helps to reduce pain. It also lowers uric acid levels, which reduces your risk for future stones.</a:t>
            </a:r>
          </a:p>
          <a:p>
            <a:pPr algn="ctr">
              <a:buNone/>
            </a:pPr>
            <a:r>
              <a:rPr lang="en-US" sz="1700" b="1" i="1" dirty="0" err="1" smtClean="0">
                <a:solidFill>
                  <a:srgbClr val="FF0000"/>
                </a:solidFill>
              </a:rPr>
              <a:t>Ocimum</a:t>
            </a:r>
            <a:r>
              <a:rPr lang="en-US" sz="1700" b="1" i="1" dirty="0" smtClean="0">
                <a:solidFill>
                  <a:srgbClr val="FF0000"/>
                </a:solidFill>
              </a:rPr>
              <a:t> sanctum</a:t>
            </a:r>
          </a:p>
          <a:p>
            <a:endParaRPr lang="en-US" dirty="0"/>
          </a:p>
        </p:txBody>
      </p:sp>
      <p:sp>
        <p:nvSpPr>
          <p:cNvPr id="4" name="Content Placeholder 3"/>
          <p:cNvSpPr>
            <a:spLocks noGrp="1"/>
          </p:cNvSpPr>
          <p:nvPr>
            <p:ph sz="quarter" idx="4"/>
          </p:nvPr>
        </p:nvSpPr>
        <p:spPr>
          <a:xfrm>
            <a:off x="4648200" y="4800600"/>
            <a:ext cx="4038600" cy="1219200"/>
          </a:xfrm>
          <a:ln>
            <a:solidFill>
              <a:schemeClr val="bg1"/>
            </a:solidFill>
          </a:ln>
        </p:spPr>
        <p:txBody>
          <a:bodyPr>
            <a:normAutofit fontScale="92500" lnSpcReduction="10000"/>
          </a:bodyPr>
          <a:lstStyle/>
          <a:p>
            <a:pPr>
              <a:buNone/>
            </a:pPr>
            <a:r>
              <a:rPr lang="en-US" sz="1600" dirty="0" smtClean="0">
                <a:solidFill>
                  <a:schemeClr val="bg1"/>
                </a:solidFill>
              </a:rPr>
              <a:t>          It helps to dissolve the kidney stones. It promotes urination and soothes and cools the urinary tract membranes to facilitate the elimination of the kidney stone. </a:t>
            </a:r>
          </a:p>
          <a:p>
            <a:pPr algn="ctr">
              <a:buNone/>
            </a:pPr>
            <a:r>
              <a:rPr lang="en-US" sz="1600" i="1" dirty="0" smtClean="0">
                <a:solidFill>
                  <a:srgbClr val="FF0000"/>
                </a:solidFill>
              </a:rPr>
              <a:t> </a:t>
            </a:r>
            <a:r>
              <a:rPr lang="en-US" sz="1700" b="1" i="1" dirty="0" err="1" smtClean="0">
                <a:solidFill>
                  <a:srgbClr val="FF0000"/>
                </a:solidFill>
              </a:rPr>
              <a:t>Tribulus</a:t>
            </a:r>
            <a:r>
              <a:rPr lang="en-US" sz="1700" b="1" i="1" dirty="0" smtClean="0">
                <a:solidFill>
                  <a:srgbClr val="FF0000"/>
                </a:solidFill>
              </a:rPr>
              <a:t> </a:t>
            </a:r>
            <a:r>
              <a:rPr lang="en-US" sz="1700" b="1" i="1" dirty="0" err="1" smtClean="0">
                <a:solidFill>
                  <a:srgbClr val="FF0000"/>
                </a:solidFill>
              </a:rPr>
              <a:t>terrestris</a:t>
            </a:r>
            <a:endParaRPr lang="en-US" sz="1700" b="1" dirty="0">
              <a:solidFill>
                <a:schemeClr val="bg1"/>
              </a:solidFill>
            </a:endParaRPr>
          </a:p>
        </p:txBody>
      </p:sp>
      <p:sp>
        <p:nvSpPr>
          <p:cNvPr id="7" name="Oval 6"/>
          <p:cNvSpPr/>
          <p:nvPr/>
        </p:nvSpPr>
        <p:spPr>
          <a:xfrm>
            <a:off x="3200400" y="304800"/>
            <a:ext cx="25908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Kidney stones</a:t>
            </a:r>
            <a:endParaRPr lang="en-US" dirty="0"/>
          </a:p>
        </p:txBody>
      </p:sp>
      <p:sp>
        <p:nvSpPr>
          <p:cNvPr id="8" name="Rectangle 7"/>
          <p:cNvSpPr/>
          <p:nvPr/>
        </p:nvSpPr>
        <p:spPr>
          <a:xfrm>
            <a:off x="304800" y="1981201"/>
            <a:ext cx="4191000" cy="1323439"/>
          </a:xfrm>
          <a:prstGeom prst="rect">
            <a:avLst/>
          </a:prstGeom>
          <a:ln w="3175">
            <a:solidFill>
              <a:schemeClr val="bg1"/>
            </a:solidFill>
          </a:ln>
        </p:spPr>
        <p:txBody>
          <a:bodyPr wrap="square">
            <a:spAutoFit/>
          </a:bodyPr>
          <a:lstStyle/>
          <a:p>
            <a:r>
              <a:rPr lang="en-US" sz="1600" dirty="0" smtClean="0">
                <a:solidFill>
                  <a:schemeClr val="bg1"/>
                </a:solidFill>
              </a:rPr>
              <a:t>Lemons contain citrate that prevents calcium stones from forming. Citrate can also break up small stones, allowing them to pass more easily.</a:t>
            </a:r>
          </a:p>
          <a:p>
            <a:pPr algn="ctr"/>
            <a:r>
              <a:rPr lang="en-US" sz="1600" b="1" i="1" dirty="0" smtClean="0">
                <a:solidFill>
                  <a:srgbClr val="FF0000"/>
                </a:solidFill>
              </a:rPr>
              <a:t>Citrus </a:t>
            </a:r>
            <a:r>
              <a:rPr lang="en-US" sz="1600" b="1" i="1" dirty="0" err="1" smtClean="0">
                <a:solidFill>
                  <a:srgbClr val="FF0000"/>
                </a:solidFill>
              </a:rPr>
              <a:t>limon</a:t>
            </a:r>
            <a:endParaRPr lang="en-US" sz="1600" b="1" i="1" dirty="0" smtClean="0">
              <a:solidFill>
                <a:srgbClr val="FF0000"/>
              </a:solidFill>
            </a:endParaRPr>
          </a:p>
        </p:txBody>
      </p:sp>
      <p:pic>
        <p:nvPicPr>
          <p:cNvPr id="10" name="Picture 9" descr="Image result for tribulus terrestris for kidney stones"/>
          <p:cNvPicPr/>
          <p:nvPr/>
        </p:nvPicPr>
        <p:blipFill>
          <a:blip r:embed="rId2"/>
          <a:srcRect b="22083"/>
          <a:stretch>
            <a:fillRect/>
          </a:stretch>
        </p:blipFill>
        <p:spPr bwMode="auto">
          <a:xfrm>
            <a:off x="5715000" y="3505200"/>
            <a:ext cx="1828800" cy="1143001"/>
          </a:xfrm>
          <a:prstGeom prst="rect">
            <a:avLst/>
          </a:prstGeom>
          <a:noFill/>
          <a:ln w="3175">
            <a:solidFill>
              <a:schemeClr val="bg1"/>
            </a:solidFill>
            <a:miter lim="800000"/>
            <a:headEnd/>
            <a:tailEnd/>
          </a:ln>
        </p:spPr>
      </p:pic>
      <p:pic>
        <p:nvPicPr>
          <p:cNvPr id="1026" name="Picture 2" descr="Image result for basil plant"/>
          <p:cNvPicPr>
            <a:picLocks noChangeAspect="1" noChangeArrowheads="1"/>
          </p:cNvPicPr>
          <p:nvPr/>
        </p:nvPicPr>
        <p:blipFill>
          <a:blip r:embed="rId3" cstate="print"/>
          <a:srcRect/>
          <a:stretch>
            <a:fillRect/>
          </a:stretch>
        </p:blipFill>
        <p:spPr bwMode="auto">
          <a:xfrm>
            <a:off x="1524000" y="3352800"/>
            <a:ext cx="1828800" cy="1257300"/>
          </a:xfrm>
          <a:prstGeom prst="rect">
            <a:avLst/>
          </a:prstGeom>
          <a:noFill/>
          <a:ln w="3175">
            <a:solidFill>
              <a:schemeClr val="bg1"/>
            </a:solidFill>
          </a:ln>
        </p:spPr>
      </p:pic>
      <p:sp>
        <p:nvSpPr>
          <p:cNvPr id="1028" name="AutoShape 4" descr="Image result for lem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www.pngmart.com/files/1/Lemon-PNG-HD.png"/>
          <p:cNvPicPr>
            <a:picLocks noChangeAspect="1" noChangeArrowheads="1"/>
          </p:cNvPicPr>
          <p:nvPr/>
        </p:nvPicPr>
        <p:blipFill>
          <a:blip r:embed="rId4" cstate="print"/>
          <a:srcRect/>
          <a:stretch>
            <a:fillRect/>
          </a:stretch>
        </p:blipFill>
        <p:spPr bwMode="auto">
          <a:xfrm>
            <a:off x="1524000" y="762000"/>
            <a:ext cx="1828800" cy="990600"/>
          </a:xfrm>
          <a:prstGeom prst="rect">
            <a:avLst/>
          </a:prstGeom>
          <a:noFill/>
          <a:ln w="3175">
            <a:solidFill>
              <a:schemeClr val="bg1"/>
            </a:solidFill>
          </a:ln>
        </p:spPr>
      </p:pic>
      <p:pic>
        <p:nvPicPr>
          <p:cNvPr id="14" name="Picture 13" descr="Related image"/>
          <p:cNvPicPr/>
          <p:nvPr/>
        </p:nvPicPr>
        <p:blipFill>
          <a:blip r:embed="rId5" cstate="print"/>
          <a:srcRect l="19551" t="21635" r="22756" b="19551"/>
          <a:stretch>
            <a:fillRect/>
          </a:stretch>
        </p:blipFill>
        <p:spPr bwMode="auto">
          <a:xfrm>
            <a:off x="6019800" y="609600"/>
            <a:ext cx="1524000" cy="1190625"/>
          </a:xfrm>
          <a:prstGeom prst="rect">
            <a:avLst/>
          </a:prstGeom>
          <a:noFill/>
          <a:ln w="3175">
            <a:solidFill>
              <a:schemeClr val="bg1"/>
            </a:solidFill>
            <a:miter lim="800000"/>
            <a:headEnd/>
            <a:tailEnd/>
          </a:ln>
        </p:spPr>
      </p:pic>
      <p:sp>
        <p:nvSpPr>
          <p:cNvPr id="20" name="Rectangle 19"/>
          <p:cNvSpPr/>
          <p:nvPr/>
        </p:nvSpPr>
        <p:spPr>
          <a:xfrm>
            <a:off x="4572000" y="2057400"/>
            <a:ext cx="4191000" cy="1077218"/>
          </a:xfrm>
          <a:prstGeom prst="rect">
            <a:avLst/>
          </a:prstGeom>
          <a:ln w="3175">
            <a:solidFill>
              <a:schemeClr val="bg1"/>
            </a:solidFill>
          </a:ln>
        </p:spPr>
        <p:txBody>
          <a:bodyPr wrap="square">
            <a:spAutoFit/>
          </a:bodyPr>
          <a:lstStyle/>
          <a:p>
            <a:r>
              <a:rPr lang="en-US" sz="1600" dirty="0" smtClean="0">
                <a:solidFill>
                  <a:schemeClr val="bg1"/>
                </a:solidFill>
              </a:rPr>
              <a:t>Pomegranate juice can help improve overall kidney function, as well as flush stones and other toxins from your system.</a:t>
            </a:r>
          </a:p>
          <a:p>
            <a:pPr algn="ctr"/>
            <a:r>
              <a:rPr lang="en-US" sz="1600" b="1" i="1" dirty="0" err="1" smtClean="0">
                <a:solidFill>
                  <a:srgbClr val="FF0000"/>
                </a:solidFill>
              </a:rPr>
              <a:t>Punica</a:t>
            </a:r>
            <a:r>
              <a:rPr lang="en-US" sz="1600" b="1" i="1" dirty="0" smtClean="0">
                <a:solidFill>
                  <a:srgbClr val="FF0000"/>
                </a:solidFill>
              </a:rPr>
              <a:t> </a:t>
            </a:r>
            <a:r>
              <a:rPr lang="en-US" sz="1600" b="1" i="1" dirty="0" err="1" smtClean="0">
                <a:solidFill>
                  <a:srgbClr val="FF0000"/>
                </a:solidFill>
              </a:rPr>
              <a:t>granatum</a:t>
            </a:r>
            <a:endParaRPr lang="en-US" sz="1600" b="1" i="1" dirty="0" smtClean="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838200"/>
          <a:ext cx="8382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886200" y="304800"/>
            <a:ext cx="1981200" cy="4572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Diabetes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381000"/>
          <a:ext cx="85344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581400" y="152400"/>
            <a:ext cx="1905000" cy="6858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Joint pain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609600"/>
          <a:ext cx="85344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276600" y="0"/>
            <a:ext cx="2667000" cy="4572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Healthy hair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838200"/>
          <a:ext cx="7391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2438400" y="228600"/>
            <a:ext cx="3429000" cy="6096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Irregular periods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381000"/>
          <a:ext cx="8610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0"/>
          <a:ext cx="87630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orizontal Scroll 2"/>
          <p:cNvSpPr/>
          <p:nvPr/>
        </p:nvSpPr>
        <p:spPr>
          <a:xfrm>
            <a:off x="1828800" y="5257800"/>
            <a:ext cx="6400800" cy="1371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Morning walk ,Nutritional diet, Yoga, </a:t>
            </a:r>
          </a:p>
          <a:p>
            <a:pPr algn="ctr"/>
            <a:r>
              <a:rPr lang="en-US" sz="2800" dirty="0" smtClean="0">
                <a:solidFill>
                  <a:srgbClr val="FF0000"/>
                </a:solidFill>
              </a:rPr>
              <a:t>Peaceful mind, Restful sleep</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4800" y="1295400"/>
            <a:ext cx="84582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smtClean="0">
                <a:solidFill>
                  <a:schemeClr val="bg1"/>
                </a:solidFill>
              </a:rPr>
              <a:t>Have our herbs healed all your problems? </a:t>
            </a:r>
            <a:endParaRPr lang="en-US" sz="3600" dirty="0">
              <a:solidFill>
                <a:schemeClr val="bg1"/>
              </a:solidFill>
            </a:endParaRPr>
          </a:p>
        </p:txBody>
      </p:sp>
      <p:pic>
        <p:nvPicPr>
          <p:cNvPr id="3" name="Picture 2" descr="தொடர்புடைய படம்"/>
          <p:cNvPicPr/>
          <p:nvPr/>
        </p:nvPicPr>
        <p:blipFill>
          <a:blip r:embed="rId2" cstate="print"/>
          <a:srcRect/>
          <a:stretch>
            <a:fillRect/>
          </a:stretch>
        </p:blipFill>
        <p:spPr bwMode="auto">
          <a:xfrm>
            <a:off x="6248400" y="4114800"/>
            <a:ext cx="2743200" cy="2362200"/>
          </a:xfrm>
          <a:prstGeom prst="ellipse">
            <a:avLst/>
          </a:prstGeom>
          <a:noFill/>
          <a:ln w="28575">
            <a:solidFill>
              <a:schemeClr val="bg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தொடர்புடைய படம்"/>
          <p:cNvPicPr>
            <a:picLocks noGrp="1" noChangeAspect="1" noChangeArrowheads="1"/>
          </p:cNvPicPr>
          <p:nvPr>
            <p:ph type="pic" idx="1"/>
          </p:nvPr>
        </p:nvPicPr>
        <p:blipFill>
          <a:blip r:embed="rId2"/>
          <a:srcRect l="14583" r="14583"/>
          <a:stretch>
            <a:fillRect/>
          </a:stretch>
        </p:blipFill>
        <p:spPr bwMode="auto">
          <a:prstGeom prst="rect">
            <a:avLst/>
          </a:prstGeom>
          <a:noFill/>
          <a:ln w="38100">
            <a:solidFill>
              <a:schemeClr val="accent1">
                <a:lumMod val="50000"/>
                <a:alpha val="88000"/>
              </a:schemeClr>
            </a:solidFill>
          </a:ln>
        </p:spPr>
      </p:pic>
      <p:sp>
        <p:nvSpPr>
          <p:cNvPr id="3" name="Text Placeholder 2"/>
          <p:cNvSpPr>
            <a:spLocks noGrp="1"/>
          </p:cNvSpPr>
          <p:nvPr>
            <p:ph type="body" sz="half" idx="2"/>
          </p:nvPr>
        </p:nvSpPr>
        <p:spPr/>
        <p:txBody>
          <a:bodyPr>
            <a:noAutofit/>
          </a:bodyPr>
          <a:lstStyle/>
          <a:p>
            <a:pPr algn="ctr"/>
            <a:endParaRPr lang="en-US" sz="4400" dirty="0" smtClean="0">
              <a:solidFill>
                <a:schemeClr val="bg1"/>
              </a:solidFill>
              <a:latin typeface="Algerian" pitchFamily="82" charset="0"/>
            </a:endParaRPr>
          </a:p>
          <a:p>
            <a:pPr algn="ctr"/>
            <a:r>
              <a:rPr lang="en-US" sz="4400" dirty="0" smtClean="0">
                <a:solidFill>
                  <a:schemeClr val="bg1"/>
                </a:solidFill>
                <a:latin typeface="Algerian" pitchFamily="82" charset="0"/>
              </a:rPr>
              <a:t>THANK YOU</a:t>
            </a:r>
            <a:endParaRPr lang="en-US" sz="4400" dirty="0">
              <a:solidFill>
                <a:schemeClr val="bg1"/>
              </a:solidFill>
              <a:latin typeface="Algerian" pitchFamily="8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657600" y="0"/>
            <a:ext cx="21336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Healthy hair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457200"/>
          <a:ext cx="8382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352800" y="228600"/>
            <a:ext cx="2438400" cy="4572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Skin care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990600"/>
          <a:ext cx="84582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352800" y="228600"/>
            <a:ext cx="2286000" cy="6096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Skin care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838200"/>
          <a:ext cx="88392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581400" y="228600"/>
            <a:ext cx="16764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Eye care</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838200"/>
          <a:ext cx="8610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581400" y="228600"/>
            <a:ext cx="16764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Ear care</a:t>
            </a:r>
            <a:endParaRPr lang="en-US"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2286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3962400" y="152400"/>
            <a:ext cx="21336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Respiration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838200"/>
          <a:ext cx="8610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4114800" y="304800"/>
            <a:ext cx="1371600" cy="533400"/>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Cold</a:t>
            </a:r>
            <a:endParaRPr lang="en-US"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TotalTime>
  <Words>2345</Words>
  <Application>Microsoft Office PowerPoint</Application>
  <PresentationFormat>On-screen Show (4:3)</PresentationFormat>
  <Paragraphs>236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Paper</vt:lpstr>
      <vt:lpstr>Herbal Medicine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Kala</dc:creator>
  <cp:lastModifiedBy>User</cp:lastModifiedBy>
  <cp:revision>300</cp:revision>
  <dcterms:created xsi:type="dcterms:W3CDTF">2017-08-23T13:32:44Z</dcterms:created>
  <dcterms:modified xsi:type="dcterms:W3CDTF">2019-02-28T12:50:29Z</dcterms:modified>
</cp:coreProperties>
</file>